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4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5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6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7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8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9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theme/theme10.xml" ContentType="application/vnd.openxmlformats-officedocument.theme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theme/theme11.xml" ContentType="application/vnd.openxmlformats-officedocument.theme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theme/theme12.xml" ContentType="application/vnd.openxmlformats-officedocument.theme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theme/theme13.xml" ContentType="application/vnd.openxmlformats-officedocument.theme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theme/theme14.xml" ContentType="application/vnd.openxmlformats-officedocument.theme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theme/theme15.xml" ContentType="application/vnd.openxmlformats-officedocument.theme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theme/theme16.xml" ContentType="application/vnd.openxmlformats-officedocument.theme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theme/theme17.xml" ContentType="application/vnd.openxmlformats-officedocument.theme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theme/theme18.xml" ContentType="application/vnd.openxmlformats-officedocument.theme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theme/theme19.xml" ContentType="application/vnd.openxmlformats-officedocument.theme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theme/theme20.xml" ContentType="application/vnd.openxmlformats-officedocument.theme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theme/theme21.xml" ContentType="application/vnd.openxmlformats-officedocument.theme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theme/theme22.xml" ContentType="application/vnd.openxmlformats-officedocument.theme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theme/theme23.xml" ContentType="application/vnd.openxmlformats-officedocument.theme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theme/theme24.xml" ContentType="application/vnd.openxmlformats-officedocument.theme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theme/theme25.xml" ContentType="application/vnd.openxmlformats-officedocument.theme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theme/theme26.xml" ContentType="application/vnd.openxmlformats-officedocument.theme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theme/theme27.xml" ContentType="application/vnd.openxmlformats-officedocument.theme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theme/theme28.xml" ContentType="application/vnd.openxmlformats-officedocument.theme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theme/theme29.xml" ContentType="application/vnd.openxmlformats-officedocument.theme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theme/theme30.xml" ContentType="application/vnd.openxmlformats-officedocument.theme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theme/theme31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heme/theme32.xml" ContentType="application/vnd.openxmlformats-officedocument.theme+xml"/>
  <Override PartName="/ppt/theme/theme3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758" r:id="rId4"/>
    <p:sldMasterId id="2147483769" r:id="rId5"/>
    <p:sldMasterId id="2147483783" r:id="rId6"/>
    <p:sldMasterId id="2147483787" r:id="rId7"/>
    <p:sldMasterId id="2147483791" r:id="rId8"/>
    <p:sldMasterId id="2147483805" r:id="rId9"/>
    <p:sldMasterId id="2147483819" r:id="rId10"/>
    <p:sldMasterId id="2147483831" r:id="rId11"/>
    <p:sldMasterId id="2147483845" r:id="rId12"/>
    <p:sldMasterId id="2147483857" r:id="rId13"/>
    <p:sldMasterId id="2147483867" r:id="rId14"/>
    <p:sldMasterId id="2147483896" r:id="rId15"/>
    <p:sldMasterId id="2147483905" r:id="rId16"/>
    <p:sldMasterId id="2147483914" r:id="rId17"/>
    <p:sldMasterId id="2147483927" r:id="rId18"/>
    <p:sldMasterId id="2147483940" r:id="rId19"/>
    <p:sldMasterId id="2147483953" r:id="rId20"/>
    <p:sldMasterId id="2147483966" r:id="rId21"/>
    <p:sldMasterId id="2147483979" r:id="rId22"/>
    <p:sldMasterId id="2147483992" r:id="rId23"/>
    <p:sldMasterId id="2147484001" r:id="rId24"/>
    <p:sldMasterId id="2147484010" r:id="rId25"/>
    <p:sldMasterId id="2147484019" r:id="rId26"/>
    <p:sldMasterId id="2147484028" r:id="rId27"/>
    <p:sldMasterId id="2147484046" r:id="rId28"/>
    <p:sldMasterId id="2147484059" r:id="rId29"/>
    <p:sldMasterId id="2147484072" r:id="rId30"/>
    <p:sldMasterId id="2147484077" r:id="rId31"/>
    <p:sldMasterId id="2147484091" r:id="rId32"/>
    <p:sldMasterId id="2147484106" r:id="rId33"/>
    <p:sldMasterId id="2147484120" r:id="rId34"/>
  </p:sldMasterIdLst>
  <p:notesMasterIdLst>
    <p:notesMasterId r:id="rId41"/>
  </p:notesMasterIdLst>
  <p:handoutMasterIdLst>
    <p:handoutMasterId r:id="rId42"/>
  </p:handoutMasterIdLst>
  <p:sldIdLst>
    <p:sldId id="1420" r:id="rId35"/>
    <p:sldId id="1432" r:id="rId36"/>
    <p:sldId id="1433" r:id="rId37"/>
    <p:sldId id="1436" r:id="rId38"/>
    <p:sldId id="1434" r:id="rId39"/>
    <p:sldId id="1425" r:id="rId40"/>
  </p:sldIdLst>
  <p:sldSz cx="9906000" cy="6858000" type="A4"/>
  <p:notesSz cx="6794500" cy="9906000"/>
  <p:custDataLst>
    <p:tags r:id="rId43"/>
  </p:custDataLst>
  <p:defaultTextStyle>
    <a:defPPr>
      <a:defRPr lang="en-GB"/>
    </a:defPPr>
    <a:lvl1pPr algn="ctr" rtl="0" eaLnBrk="0" fontAlgn="base" hangingPunct="0">
      <a:spcBef>
        <a:spcPct val="0"/>
      </a:spcBef>
      <a:spcAft>
        <a:spcPct val="0"/>
      </a:spcAft>
      <a:defRPr sz="1100" b="1" kern="1200">
        <a:solidFill>
          <a:schemeClr val="tx1"/>
        </a:solidFill>
        <a:latin typeface="Arial" charset="0"/>
        <a:ea typeface="+mn-ea"/>
        <a:cs typeface="Arial" charset="0"/>
      </a:defRPr>
    </a:lvl1pPr>
    <a:lvl2pPr marL="435026" algn="ctr" rtl="0" eaLnBrk="0" fontAlgn="base" hangingPunct="0">
      <a:spcBef>
        <a:spcPct val="0"/>
      </a:spcBef>
      <a:spcAft>
        <a:spcPct val="0"/>
      </a:spcAft>
      <a:defRPr sz="1100" b="1" kern="1200">
        <a:solidFill>
          <a:schemeClr val="tx1"/>
        </a:solidFill>
        <a:latin typeface="Arial" charset="0"/>
        <a:ea typeface="+mn-ea"/>
        <a:cs typeface="Arial" charset="0"/>
      </a:defRPr>
    </a:lvl2pPr>
    <a:lvl3pPr marL="870052" algn="ctr" rtl="0" eaLnBrk="0" fontAlgn="base" hangingPunct="0">
      <a:spcBef>
        <a:spcPct val="0"/>
      </a:spcBef>
      <a:spcAft>
        <a:spcPct val="0"/>
      </a:spcAft>
      <a:defRPr sz="1100" b="1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05077" algn="ctr" rtl="0" eaLnBrk="0" fontAlgn="base" hangingPunct="0">
      <a:spcBef>
        <a:spcPct val="0"/>
      </a:spcBef>
      <a:spcAft>
        <a:spcPct val="0"/>
      </a:spcAft>
      <a:defRPr sz="1100" b="1" kern="1200">
        <a:solidFill>
          <a:schemeClr val="tx1"/>
        </a:solidFill>
        <a:latin typeface="Arial" charset="0"/>
        <a:ea typeface="+mn-ea"/>
        <a:cs typeface="Arial" charset="0"/>
      </a:defRPr>
    </a:lvl4pPr>
    <a:lvl5pPr marL="1740103" algn="ctr" rtl="0" eaLnBrk="0" fontAlgn="base" hangingPunct="0">
      <a:spcBef>
        <a:spcPct val="0"/>
      </a:spcBef>
      <a:spcAft>
        <a:spcPct val="0"/>
      </a:spcAft>
      <a:defRPr sz="1100" b="1" kern="1200">
        <a:solidFill>
          <a:schemeClr val="tx1"/>
        </a:solidFill>
        <a:latin typeface="Arial" charset="0"/>
        <a:ea typeface="+mn-ea"/>
        <a:cs typeface="Arial" charset="0"/>
      </a:defRPr>
    </a:lvl5pPr>
    <a:lvl6pPr marL="2175129" algn="l" defTabSz="870052" rtl="0" eaLnBrk="1" latinLnBrk="0" hangingPunct="1">
      <a:defRPr sz="1100" b="1" kern="1200">
        <a:solidFill>
          <a:schemeClr val="tx1"/>
        </a:solidFill>
        <a:latin typeface="Arial" charset="0"/>
        <a:ea typeface="+mn-ea"/>
        <a:cs typeface="Arial" charset="0"/>
      </a:defRPr>
    </a:lvl6pPr>
    <a:lvl7pPr marL="2610155" algn="l" defTabSz="870052" rtl="0" eaLnBrk="1" latinLnBrk="0" hangingPunct="1">
      <a:defRPr sz="1100" b="1" kern="1200">
        <a:solidFill>
          <a:schemeClr val="tx1"/>
        </a:solidFill>
        <a:latin typeface="Arial" charset="0"/>
        <a:ea typeface="+mn-ea"/>
        <a:cs typeface="Arial" charset="0"/>
      </a:defRPr>
    </a:lvl7pPr>
    <a:lvl8pPr marL="3045181" algn="l" defTabSz="870052" rtl="0" eaLnBrk="1" latinLnBrk="0" hangingPunct="1">
      <a:defRPr sz="1100" b="1" kern="1200">
        <a:solidFill>
          <a:schemeClr val="tx1"/>
        </a:solidFill>
        <a:latin typeface="Arial" charset="0"/>
        <a:ea typeface="+mn-ea"/>
        <a:cs typeface="Arial" charset="0"/>
      </a:defRPr>
    </a:lvl8pPr>
    <a:lvl9pPr marL="3480206" algn="l" defTabSz="870052" rtl="0" eaLnBrk="1" latinLnBrk="0" hangingPunct="1">
      <a:defRPr sz="1100" b="1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559">
          <p15:clr>
            <a:srgbClr val="A4A3A4"/>
          </p15:clr>
        </p15:guide>
        <p15:guide id="2" orient="horz" pos="4208">
          <p15:clr>
            <a:srgbClr val="A4A3A4"/>
          </p15:clr>
        </p15:guide>
        <p15:guide id="3" orient="horz" pos="191">
          <p15:clr>
            <a:srgbClr val="A4A3A4"/>
          </p15:clr>
        </p15:guide>
        <p15:guide id="4" orient="horz" pos="689">
          <p15:clr>
            <a:srgbClr val="A4A3A4"/>
          </p15:clr>
        </p15:guide>
        <p15:guide id="5" orient="horz" pos="3677">
          <p15:clr>
            <a:srgbClr val="A4A3A4"/>
          </p15:clr>
        </p15:guide>
        <p15:guide id="6" orient="horz" pos="1389">
          <p15:clr>
            <a:srgbClr val="A4A3A4"/>
          </p15:clr>
        </p15:guide>
        <p15:guide id="7" orient="horz" pos="2385">
          <p15:clr>
            <a:srgbClr val="A4A3A4"/>
          </p15:clr>
        </p15:guide>
        <p15:guide id="8" pos="137">
          <p15:clr>
            <a:srgbClr val="A4A3A4"/>
          </p15:clr>
        </p15:guide>
        <p15:guide id="9" pos="6113">
          <p15:clr>
            <a:srgbClr val="A4A3A4"/>
          </p15:clr>
        </p15:guide>
        <p15:guide id="10" pos="31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  <p15:guide id="3" orient="horz" pos="3120">
          <p15:clr>
            <a:srgbClr val="A4A3A4"/>
          </p15:clr>
        </p15:guide>
        <p15:guide id="4" pos="214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aul SILVERMAN" initials="PS" lastIdx="7" clrIdx="0"/>
  <p:cmAuthor id="1" name="mpapadatos" initials="m" lastIdx="1" clrIdx="1"/>
  <p:cmAuthor id="2" name="Yuling Liu" initials="YL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00"/>
    <a:srgbClr val="73E303"/>
    <a:srgbClr val="4CAD03"/>
    <a:srgbClr val="DDDDDD"/>
    <a:srgbClr val="FF3399"/>
    <a:srgbClr val="FFDFA4"/>
    <a:srgbClr val="BFBFBF"/>
    <a:srgbClr val="DBD1A5"/>
    <a:srgbClr val="BE9F66"/>
    <a:srgbClr val="996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 autoAdjust="0"/>
    <p:restoredTop sz="95040" autoAdjust="0"/>
  </p:normalViewPr>
  <p:slideViewPr>
    <p:cSldViewPr snapToGrid="0" snapToObjects="1">
      <p:cViewPr varScale="1">
        <p:scale>
          <a:sx n="104" d="100"/>
          <a:sy n="104" d="100"/>
        </p:scale>
        <p:origin x="768" y="96"/>
      </p:cViewPr>
      <p:guideLst>
        <p:guide orient="horz" pos="559"/>
        <p:guide orient="horz" pos="4208"/>
        <p:guide orient="horz" pos="191"/>
        <p:guide orient="horz" pos="689"/>
        <p:guide orient="horz" pos="3677"/>
        <p:guide orient="horz" pos="1389"/>
        <p:guide orient="horz" pos="2385"/>
        <p:guide pos="137"/>
        <p:guide pos="6113"/>
        <p:guide pos="3140"/>
      </p:guideLst>
    </p:cSldViewPr>
  </p:slideViewPr>
  <p:outlineViewPr>
    <p:cViewPr>
      <p:scale>
        <a:sx n="33" d="100"/>
        <a:sy n="33" d="100"/>
      </p:scale>
      <p:origin x="0" y="-43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5" d="100"/>
        <a:sy n="95" d="100"/>
      </p:scale>
      <p:origin x="0" y="0"/>
    </p:cViewPr>
  </p:sorterViewPr>
  <p:notesViewPr>
    <p:cSldViewPr snapToGrid="0" snapToObjects="1">
      <p:cViewPr varScale="1">
        <p:scale>
          <a:sx n="65" d="100"/>
          <a:sy n="65" d="100"/>
        </p:scale>
        <p:origin x="3366" y="60"/>
      </p:cViewPr>
      <p:guideLst>
        <p:guide orient="horz" pos="3110"/>
        <p:guide pos="2141"/>
        <p:guide orient="horz" pos="3120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Master" Target="slideMasters/slideMaster10.xml"/><Relationship Id="rId18" Type="http://schemas.openxmlformats.org/officeDocument/2006/relationships/slideMaster" Target="slideMasters/slideMaster15.xml"/><Relationship Id="rId26" Type="http://schemas.openxmlformats.org/officeDocument/2006/relationships/slideMaster" Target="slideMasters/slideMaster23.xml"/><Relationship Id="rId39" Type="http://schemas.openxmlformats.org/officeDocument/2006/relationships/slide" Target="slides/slide5.xml"/><Relationship Id="rId3" Type="http://schemas.openxmlformats.org/officeDocument/2006/relationships/customXml" Target="../customXml/item3.xml"/><Relationship Id="rId21" Type="http://schemas.openxmlformats.org/officeDocument/2006/relationships/slideMaster" Target="slideMasters/slideMaster18.xml"/><Relationship Id="rId34" Type="http://schemas.openxmlformats.org/officeDocument/2006/relationships/slideMaster" Target="slideMasters/slideMaster31.xml"/><Relationship Id="rId42" Type="http://schemas.openxmlformats.org/officeDocument/2006/relationships/handoutMaster" Target="handoutMasters/handoutMaster1.xml"/><Relationship Id="rId47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12" Type="http://schemas.openxmlformats.org/officeDocument/2006/relationships/slideMaster" Target="slideMasters/slideMaster9.xml"/><Relationship Id="rId17" Type="http://schemas.openxmlformats.org/officeDocument/2006/relationships/slideMaster" Target="slideMasters/slideMaster14.xml"/><Relationship Id="rId25" Type="http://schemas.openxmlformats.org/officeDocument/2006/relationships/slideMaster" Target="slideMasters/slideMaster22.xml"/><Relationship Id="rId33" Type="http://schemas.openxmlformats.org/officeDocument/2006/relationships/slideMaster" Target="slideMasters/slideMaster30.xml"/><Relationship Id="rId38" Type="http://schemas.openxmlformats.org/officeDocument/2006/relationships/slide" Target="slides/slide4.xml"/><Relationship Id="rId46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Master" Target="slideMasters/slideMaster13.xml"/><Relationship Id="rId20" Type="http://schemas.openxmlformats.org/officeDocument/2006/relationships/slideMaster" Target="slideMasters/slideMaster17.xml"/><Relationship Id="rId29" Type="http://schemas.openxmlformats.org/officeDocument/2006/relationships/slideMaster" Target="slideMasters/slideMaster26.xml"/><Relationship Id="rId41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Master" Target="slideMasters/slideMaster21.xml"/><Relationship Id="rId32" Type="http://schemas.openxmlformats.org/officeDocument/2006/relationships/slideMaster" Target="slideMasters/slideMaster29.xml"/><Relationship Id="rId37" Type="http://schemas.openxmlformats.org/officeDocument/2006/relationships/slide" Target="slides/slide3.xml"/><Relationship Id="rId40" Type="http://schemas.openxmlformats.org/officeDocument/2006/relationships/slide" Target="slides/slide6.xml"/><Relationship Id="rId45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Master" Target="slideMasters/slideMaster12.xml"/><Relationship Id="rId23" Type="http://schemas.openxmlformats.org/officeDocument/2006/relationships/slideMaster" Target="slideMasters/slideMaster20.xml"/><Relationship Id="rId28" Type="http://schemas.openxmlformats.org/officeDocument/2006/relationships/slideMaster" Target="slideMasters/slideMaster25.xml"/><Relationship Id="rId36" Type="http://schemas.openxmlformats.org/officeDocument/2006/relationships/slide" Target="slides/slide2.xml"/><Relationship Id="rId10" Type="http://schemas.openxmlformats.org/officeDocument/2006/relationships/slideMaster" Target="slideMasters/slideMaster7.xml"/><Relationship Id="rId19" Type="http://schemas.openxmlformats.org/officeDocument/2006/relationships/slideMaster" Target="slideMasters/slideMaster16.xml"/><Relationship Id="rId31" Type="http://schemas.openxmlformats.org/officeDocument/2006/relationships/slideMaster" Target="slideMasters/slideMaster28.xml"/><Relationship Id="rId44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Master" Target="slideMasters/slideMaster11.xml"/><Relationship Id="rId22" Type="http://schemas.openxmlformats.org/officeDocument/2006/relationships/slideMaster" Target="slideMasters/slideMaster19.xml"/><Relationship Id="rId27" Type="http://schemas.openxmlformats.org/officeDocument/2006/relationships/slideMaster" Target="slideMasters/slideMaster24.xml"/><Relationship Id="rId30" Type="http://schemas.openxmlformats.org/officeDocument/2006/relationships/slideMaster" Target="slideMasters/slideMaster27.xml"/><Relationship Id="rId35" Type="http://schemas.openxmlformats.org/officeDocument/2006/relationships/slide" Target="slides/slide1.xml"/><Relationship Id="rId43" Type="http://schemas.openxmlformats.org/officeDocument/2006/relationships/tags" Target="tags/tag1.xml"/><Relationship Id="rId48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15151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jpeg>
</file>

<file path=ppt/media/image21.png>
</file>

<file path=ppt/media/image22.jpeg>
</file>

<file path=ppt/media/image24.jpeg>
</file>

<file path=ppt/media/image26.png>
</file>

<file path=ppt/media/image27.png>
</file>

<file path=ppt/media/image3.png>
</file>

<file path=ppt/media/image4.png>
</file>

<file path=ppt/media/image5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42699" cy="495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83" tIns="0" rIns="19383" bIns="0" numCol="1" anchor="t" anchorCtr="0" compatLnSpc="1">
            <a:prstTxWarp prst="textNoShape">
              <a:avLst/>
            </a:prstTxWarp>
          </a:bodyPr>
          <a:lstStyle>
            <a:lvl1pPr algn="l" defTabSz="930436">
              <a:spcBef>
                <a:spcPct val="0"/>
              </a:spcBef>
              <a:defRPr sz="1000" b="0" i="1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1801" y="0"/>
            <a:ext cx="2942699" cy="495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83" tIns="0" rIns="19383" bIns="0" numCol="1" anchor="t" anchorCtr="0" compatLnSpc="1">
            <a:prstTxWarp prst="textNoShape">
              <a:avLst/>
            </a:prstTxWarp>
          </a:bodyPr>
          <a:lstStyle>
            <a:lvl1pPr algn="r" defTabSz="930436">
              <a:spcBef>
                <a:spcPct val="0"/>
              </a:spcBef>
              <a:defRPr sz="1000" b="0" i="1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276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25488" y="750888"/>
            <a:ext cx="5343525" cy="370046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5935" y="4703888"/>
            <a:ext cx="4982633" cy="44587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683" tIns="46843" rIns="93683" bIns="4684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10937"/>
            <a:ext cx="2942699" cy="495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83" tIns="0" rIns="19383" bIns="0" numCol="1" anchor="b" anchorCtr="0" compatLnSpc="1">
            <a:prstTxWarp prst="textNoShape">
              <a:avLst/>
            </a:prstTxWarp>
          </a:bodyPr>
          <a:lstStyle>
            <a:lvl1pPr algn="l" defTabSz="930436">
              <a:spcBef>
                <a:spcPct val="0"/>
              </a:spcBef>
              <a:defRPr sz="1000" b="0" i="1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1801" y="9410937"/>
            <a:ext cx="2942699" cy="495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83" tIns="0" rIns="19383" bIns="0" numCol="1" anchor="b" anchorCtr="0" compatLnSpc="1">
            <a:prstTxWarp prst="textNoShape">
              <a:avLst/>
            </a:prstTxWarp>
          </a:bodyPr>
          <a:lstStyle>
            <a:lvl1pPr algn="r" defTabSz="930436">
              <a:spcBef>
                <a:spcPct val="0"/>
              </a:spcBef>
              <a:defRPr sz="1000" b="0" i="1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fld id="{B31E13DB-2C8C-48E0-935C-3F70CA369460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243859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1pPr>
    <a:lvl2pPr marL="435026" algn="l" rtl="0" fontAlgn="base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2pPr>
    <a:lvl3pPr marL="870052" algn="l" rtl="0" fontAlgn="base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3pPr>
    <a:lvl4pPr marL="1305077" algn="l" rtl="0" fontAlgn="base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4pPr>
    <a:lvl5pPr marL="1740103" algn="l" rtl="0" fontAlgn="base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5pPr>
    <a:lvl6pPr marL="2175129" algn="l" defTabSz="870052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6pPr>
    <a:lvl7pPr marL="2610155" algn="l" defTabSz="870052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7pPr>
    <a:lvl8pPr marL="3045181" algn="l" defTabSz="870052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8pPr>
    <a:lvl9pPr marL="3480206" algn="l" defTabSz="870052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503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1pPr>
            <a:lvl2pPr marL="742950" indent="-285750" defTabSz="93503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2pPr>
            <a:lvl3pPr marL="1143000" indent="-228600" defTabSz="93503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3pPr>
            <a:lvl4pPr marL="1600200" indent="-228600" defTabSz="93503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4pPr>
            <a:lvl5pPr marL="2057400" indent="-228600" defTabSz="93503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5pPr>
            <a:lvl6pPr marL="2514600" indent="-228600" defTabSz="9350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6pPr>
            <a:lvl7pPr marL="2971800" indent="-228600" defTabSz="9350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7pPr>
            <a:lvl8pPr marL="3429000" indent="-228600" defTabSz="9350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8pPr>
            <a:lvl9pPr marL="3886200" indent="-228600" defTabSz="9350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9pPr>
          </a:lstStyle>
          <a:p>
            <a:pPr>
              <a:spcBef>
                <a:spcPct val="0"/>
              </a:spcBef>
            </a:pPr>
            <a:fld id="{4FE4F70B-2A4D-4D53-8947-2C872511B80A}" type="slidenum">
              <a:rPr lang="en-GB" altLang="en-US" sz="10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</a:t>
            </a:fld>
            <a:endParaRPr lang="en-GB" altLang="en-US" sz="1000" dirty="0" smtClean="0">
              <a:solidFill>
                <a:srgbClr val="000000"/>
              </a:solidFill>
            </a:endParaRPr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dirty="0" smtClean="0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00164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503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1pPr>
            <a:lvl2pPr marL="742950" indent="-285750" defTabSz="93503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2pPr>
            <a:lvl3pPr marL="1143000" indent="-228600" defTabSz="93503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3pPr>
            <a:lvl4pPr marL="1600200" indent="-228600" defTabSz="93503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4pPr>
            <a:lvl5pPr marL="2057400" indent="-228600" defTabSz="93503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5pPr>
            <a:lvl6pPr marL="2514600" indent="-228600" defTabSz="9350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6pPr>
            <a:lvl7pPr marL="2971800" indent="-228600" defTabSz="9350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7pPr>
            <a:lvl8pPr marL="3429000" indent="-228600" defTabSz="9350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8pPr>
            <a:lvl9pPr marL="3886200" indent="-228600" defTabSz="93503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9pPr>
          </a:lstStyle>
          <a:p>
            <a:pPr>
              <a:spcBef>
                <a:spcPct val="0"/>
              </a:spcBef>
            </a:pPr>
            <a:fld id="{4FE4F70B-2A4D-4D53-8947-2C872511B80A}" type="slidenum">
              <a:rPr lang="en-GB" altLang="en-US" sz="10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6</a:t>
            </a:fld>
            <a:endParaRPr lang="en-GB" altLang="en-US" sz="1000" dirty="0" smtClean="0">
              <a:solidFill>
                <a:srgbClr val="000000"/>
              </a:solidFill>
            </a:endParaRPr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dirty="0" smtClean="0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0959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2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3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3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3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3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3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3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3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4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4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4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4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4.xml"/></Relationships>
</file>

<file path=ppt/slideLayouts/_rels/slideLayout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4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4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5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5.xml"/></Relationships>
</file>

<file path=ppt/slideLayouts/_rels/slideLayout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5.xml"/></Relationships>
</file>

<file path=ppt/slideLayouts/_rels/slideLayout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5.xml"/></Relationships>
</file>

<file path=ppt/slideLayouts/_rels/slideLayout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5.xml"/></Relationships>
</file>

<file path=ppt/slideLayouts/_rels/slideLayout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5.xml"/></Relationships>
</file>

<file path=ppt/slideLayouts/_rels/slideLayout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5.xml"/></Relationships>
</file>

<file path=ppt/slideLayouts/_rels/slideLayout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5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6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6.xml"/></Relationships>
</file>

<file path=ppt/slideLayouts/_rels/slideLayout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6.xml"/></Relationships>
</file>

<file path=ppt/slideLayouts/_rels/slideLayout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6.xml"/></Relationships>
</file>

<file path=ppt/slideLayouts/_rels/slideLayout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6.xml"/></Relationships>
</file>

<file path=ppt/slideLayouts/_rels/slideLayout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6.xml"/></Relationships>
</file>

<file path=ppt/slideLayouts/_rels/slideLayout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6.xml"/></Relationships>
</file>

<file path=ppt/slideLayouts/_rels/slideLayout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6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7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7.xml"/></Relationships>
</file>

<file path=ppt/slideLayouts/_rels/slideLayout1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7.xml"/></Relationships>
</file>

<file path=ppt/slideLayouts/_rels/slideLayout1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7.xml"/></Relationships>
</file>

<file path=ppt/slideLayouts/_rels/slideLayout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7.xml"/></Relationships>
</file>

<file path=ppt/slideLayouts/_rels/slideLayout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7.xml"/></Relationships>
</file>

<file path=ppt/slideLayouts/_rels/slideLayout1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7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8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8.xml"/></Relationships>
</file>

<file path=ppt/slideLayouts/_rels/slideLayout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8.xml"/></Relationships>
</file>

<file path=ppt/slideLayouts/_rels/slideLayout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8.xml"/></Relationships>
</file>

<file path=ppt/slideLayouts/_rels/slideLayout1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8.xml"/></Relationships>
</file>

<file path=ppt/slideLayouts/_rels/slideLayout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8.xml"/></Relationships>
</file>

<file path=ppt/slideLayouts/_rels/slideLayout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8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9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9.xml"/></Relationships>
</file>

<file path=ppt/slideLayouts/_rels/slideLayout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9.xml"/></Relationships>
</file>

<file path=ppt/slideLayouts/_rels/slideLayout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9.xml"/></Relationships>
</file>

<file path=ppt/slideLayouts/_rels/slideLayout1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2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9.xml"/></Relationships>
</file>

<file path=ppt/slideLayouts/_rels/slideLayout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9.xml"/></Relationships>
</file>

<file path=ppt/slideLayouts/_rels/slideLayout2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9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0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0.xml"/></Relationships>
</file>

<file path=ppt/slideLayouts/_rels/slideLayout2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0.xml"/></Relationships>
</file>

<file path=ppt/slideLayouts/_rels/slideLayout2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0.xml"/></Relationships>
</file>

<file path=ppt/slideLayouts/_rels/slideLayout2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0.xml"/></Relationships>
</file>

<file path=ppt/slideLayouts/_rels/slideLayout2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0.xml"/></Relationships>
</file>

<file path=ppt/slideLayouts/_rels/slideLayout2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1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1.xml"/></Relationships>
</file>

<file path=ppt/slideLayouts/_rels/slideLayout2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1.xml"/></Relationships>
</file>

<file path=ppt/slideLayouts/_rels/slideLayout2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1.xml"/></Relationships>
</file>

<file path=ppt/slideLayouts/_rels/slideLayout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2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1.xml"/></Relationships>
</file>

<file path=ppt/slideLayouts/_rels/slideLayout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1.xml"/></Relationships>
</file>

<file path=ppt/slideLayouts/_rels/slideLayout2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2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2.xml"/></Relationships>
</file>

<file path=ppt/slideLayouts/_rels/slideLayout2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2.xml"/></Relationships>
</file>

<file path=ppt/slideLayouts/_rels/slideLayout2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2.xml"/></Relationships>
</file>

<file path=ppt/slideLayouts/_rels/slideLayout2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2.xml"/></Relationships>
</file>

<file path=ppt/slideLayouts/_rels/slideLayout2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2.xml"/></Relationships>
</file>

<file path=ppt/slideLayouts/_rels/slideLayout2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3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3.xml"/></Relationships>
</file>

<file path=ppt/slideLayouts/_rels/slideLayout2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3.xml"/></Relationships>
</file>

<file path=ppt/slideLayouts/_rels/slideLayout2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3.xml"/></Relationships>
</file>

<file path=ppt/slideLayouts/_rels/slideLayout2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3.xml"/></Relationships>
</file>

<file path=ppt/slideLayouts/_rels/slideLayout2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3.xml"/></Relationships>
</file>

<file path=ppt/slideLayouts/_rels/slideLayout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3.xml"/></Relationships>
</file>

<file path=ppt/slideLayouts/_rels/slideLayout2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4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4.xml"/></Relationships>
</file>

<file path=ppt/slideLayouts/_rels/slideLayout2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5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5.xml"/></Relationships>
</file>

<file path=ppt/slideLayouts/_rels/slideLayout2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5.xml"/></Relationships>
</file>

<file path=ppt/slideLayouts/_rels/slideLayout2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5.xml"/></Relationships>
</file>

<file path=ppt/slideLayouts/_rels/slideLayout2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5.xml"/></Relationships>
</file>

<file path=ppt/slideLayouts/_rels/slideLayout2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5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25.xml"/></Relationships>
</file>

<file path=ppt/slideLayouts/_rels/slideLayout2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6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6.xml"/></Relationships>
</file>

<file path=ppt/slideLayouts/_rels/slideLayout2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6.xml"/></Relationships>
</file>

<file path=ppt/slideLayouts/_rels/slideLayout2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6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6.xml"/></Relationships>
</file>

<file path=ppt/slideLayouts/_rels/slideLayout2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6.xml"/></Relationships>
</file>

<file path=ppt/slideLayouts/_rels/slideLayout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6.xml"/></Relationships>
</file>

<file path=ppt/slideLayouts/_rels/slideLayout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26.xml"/></Relationships>
</file>

<file path=ppt/slideLayouts/_rels/slideLayout2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7.xml"/></Relationships>
</file>

<file path=ppt/slideLayouts/_rels/slideLayout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8.xml"/></Relationships>
</file>

<file path=ppt/slideLayouts/_rels/slideLayout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8.xml"/></Relationships>
</file>

<file path=ppt/slideLayouts/_rels/slideLayout2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9.xml"/></Relationships>
</file>

<file path=ppt/slideLayouts/_rels/slideLayout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9.xml"/></Relationships>
</file>

<file path=ppt/slideLayouts/_rels/slideLayout2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9.xml"/></Relationships>
</file>

<file path=ppt/slideLayouts/_rels/slideLayout2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9.xml"/></Relationships>
</file>

<file path=ppt/slideLayouts/_rels/slideLayout2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9.xml"/></Relationships>
</file>

<file path=ppt/slideLayouts/_rels/slideLayout2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9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9.xml"/></Relationships>
</file>

<file path=ppt/slideLayouts/_rels/slideLayout3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9.xml"/></Relationships>
</file>

<file path=ppt/slideLayouts/_rels/slideLayout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30.xml"/></Relationships>
</file>

<file path=ppt/slideLayouts/_rels/slideLayout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1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1.xml"/><Relationship Id="rId2" Type="http://schemas.openxmlformats.org/officeDocument/2006/relationships/tags" Target="../tags/tag8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3.bin"/></Relationships>
</file>

<file path=ppt/slideLayouts/_rels/slideLayout31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1.xml"/><Relationship Id="rId2" Type="http://schemas.openxmlformats.org/officeDocument/2006/relationships/tags" Target="../tags/tag9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23.emf"/><Relationship Id="rId4" Type="http://schemas.openxmlformats.org/officeDocument/2006/relationships/oleObject" Target="../embeddings/oleObject4.bin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1.xml"/><Relationship Id="rId2" Type="http://schemas.openxmlformats.org/officeDocument/2006/relationships/tags" Target="../tags/tag10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23.emf"/><Relationship Id="rId4" Type="http://schemas.openxmlformats.org/officeDocument/2006/relationships/oleObject" Target="../embeddings/oleObject5.bin"/></Relationships>
</file>

<file path=ppt/slideLayouts/_rels/slideLayout32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1.xml"/><Relationship Id="rId2" Type="http://schemas.openxmlformats.org/officeDocument/2006/relationships/tags" Target="../tags/tag11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23.emf"/><Relationship Id="rId4" Type="http://schemas.openxmlformats.org/officeDocument/2006/relationships/oleObject" Target="../embeddings/oleObject6.bin"/></Relationships>
</file>

<file path=ppt/slideLayouts/_rels/slideLayout3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3" Type="http://schemas.openxmlformats.org/officeDocument/2006/relationships/tags" Target="../tags/tag3.xml"/><Relationship Id="rId7" Type="http://schemas.openxmlformats.org/officeDocument/2006/relationships/slideMaster" Target="../slideMasters/slideMaster7.xml"/><Relationship Id="rId2" Type="http://schemas.openxmlformats.org/officeDocument/2006/relationships/tags" Target="../tags/tag2.xml"/><Relationship Id="rId1" Type="http://schemas.openxmlformats.org/officeDocument/2006/relationships/vmlDrawing" Target="../drawings/vmlDrawing1.vml"/><Relationship Id="rId6" Type="http://schemas.openxmlformats.org/officeDocument/2006/relationships/tags" Target="../tags/tag6.xml"/><Relationship Id="rId11" Type="http://schemas.openxmlformats.org/officeDocument/2006/relationships/image" Target="../media/image2.emf"/><Relationship Id="rId5" Type="http://schemas.openxmlformats.org/officeDocument/2006/relationships/tags" Target="../tags/tag5.xml"/><Relationship Id="rId10" Type="http://schemas.openxmlformats.org/officeDocument/2006/relationships/image" Target="../media/image7.jpeg"/><Relationship Id="rId4" Type="http://schemas.openxmlformats.org/officeDocument/2006/relationships/tags" Target="../tags/tag4.xml"/><Relationship Id="rId9" Type="http://schemas.openxmlformats.org/officeDocument/2006/relationships/image" Target="../media/image6.emf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8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8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0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0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0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0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0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0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0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532" name="Picture 52" descr="Picture1"/>
          <p:cNvPicPr>
            <a:picLocks noChangeAspect="1" noChangeArrowheads="1"/>
          </p:cNvPicPr>
          <p:nvPr userDrawn="1"/>
        </p:nvPicPr>
        <p:blipFill>
          <a:blip r:embed="rId2" cstate="print"/>
          <a:srcRect b="235"/>
          <a:stretch>
            <a:fillRect/>
          </a:stretch>
        </p:blipFill>
        <p:spPr bwMode="auto">
          <a:xfrm>
            <a:off x="0" y="4"/>
            <a:ext cx="9906000" cy="3837537"/>
          </a:xfrm>
          <a:prstGeom prst="rect">
            <a:avLst/>
          </a:prstGeom>
          <a:noFill/>
        </p:spPr>
      </p:pic>
      <p:sp>
        <p:nvSpPr>
          <p:cNvPr id="51" name="Rectangle 82"/>
          <p:cNvSpPr>
            <a:spLocks noChangeArrowheads="1"/>
          </p:cNvSpPr>
          <p:nvPr userDrawn="1"/>
        </p:nvSpPr>
        <p:spPr bwMode="auto">
          <a:xfrm>
            <a:off x="9596711" y="0"/>
            <a:ext cx="138005" cy="68580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</p:spPr>
        <p:txBody>
          <a:bodyPr wrap="none" lIns="94733" tIns="47368" rIns="94733" bIns="47368" anchor="ctr"/>
          <a:lstStyle/>
          <a:p>
            <a:pPr defTabSz="947088">
              <a:spcBef>
                <a:spcPct val="50000"/>
              </a:spcBef>
            </a:pPr>
            <a:endParaRPr lang="en-US" sz="700" i="1" dirty="0">
              <a:solidFill>
                <a:srgbClr val="000000"/>
              </a:solidFill>
            </a:endParaRPr>
          </a:p>
        </p:txBody>
      </p:sp>
      <p:sp>
        <p:nvSpPr>
          <p:cNvPr id="404506" name="AutoShape 26"/>
          <p:cNvSpPr>
            <a:spLocks noChangeArrowheads="1"/>
          </p:cNvSpPr>
          <p:nvPr userDrawn="1"/>
        </p:nvSpPr>
        <p:spPr bwMode="gray">
          <a:xfrm rot="16200000">
            <a:off x="9526792" y="5819381"/>
            <a:ext cx="297390" cy="15772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 algn="ctr">
            <a:noFill/>
            <a:miter lim="800000"/>
            <a:headEnd/>
            <a:tailEnd/>
          </a:ln>
          <a:effectLst/>
        </p:spPr>
        <p:txBody>
          <a:bodyPr vert="eaVert" wrap="none" lIns="94733" tIns="47368" rIns="94733" bIns="47368" anchor="ctr"/>
          <a:lstStyle/>
          <a:p>
            <a:pPr defTabSz="889689">
              <a:spcBef>
                <a:spcPct val="50000"/>
              </a:spcBef>
            </a:pPr>
            <a:endParaRPr lang="en-US" sz="700" b="0" i="1" dirty="0">
              <a:solidFill>
                <a:srgbClr val="000000"/>
              </a:solidFill>
            </a:endParaRPr>
          </a:p>
        </p:txBody>
      </p:sp>
      <p:sp>
        <p:nvSpPr>
          <p:cNvPr id="404526" name="Rectangle 46"/>
          <p:cNvSpPr>
            <a:spLocks noGrp="1" noChangeArrowheads="1"/>
          </p:cNvSpPr>
          <p:nvPr>
            <p:ph type="ctrTitle" sz="quarter"/>
          </p:nvPr>
        </p:nvSpPr>
        <p:spPr>
          <a:xfrm>
            <a:off x="688508" y="4110896"/>
            <a:ext cx="8419797" cy="476124"/>
          </a:xfrm>
        </p:spPr>
        <p:txBody>
          <a:bodyPr bIns="0"/>
          <a:lstStyle>
            <a:lvl1pPr>
              <a:lnSpc>
                <a:spcPct val="100000"/>
              </a:lnSpc>
              <a:defRPr sz="2900" b="1" smtClean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smtClean="0"/>
          </a:p>
        </p:txBody>
      </p:sp>
      <p:sp>
        <p:nvSpPr>
          <p:cNvPr id="404527" name="Rectangle 4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688507" y="4587174"/>
            <a:ext cx="6933593" cy="477627"/>
          </a:xfrm>
        </p:spPr>
        <p:txBody>
          <a:bodyPr tIns="0"/>
          <a:lstStyle>
            <a:lvl1pPr marL="0" indent="0">
              <a:spcBef>
                <a:spcPct val="0"/>
              </a:spcBef>
              <a:buClrTx/>
              <a:buFontTx/>
              <a:buNone/>
              <a:defRPr sz="2700" smtClean="0"/>
            </a:lvl1pPr>
          </a:lstStyle>
          <a:p>
            <a:r>
              <a:rPr lang="en-US" smtClean="0"/>
              <a:t>Click to edit Master subtitle style</a:t>
            </a:r>
            <a:endParaRPr lang="en-GB" smtClean="0"/>
          </a:p>
        </p:txBody>
      </p:sp>
      <p:pic>
        <p:nvPicPr>
          <p:cNvPr id="404535" name="Picture 45" descr="HSBC Hexagon_logo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88910" y="5760060"/>
            <a:ext cx="1621175" cy="2838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3384550" y="6356504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7178111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SBC Text &amp;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272480" y="2924945"/>
            <a:ext cx="4134459" cy="30963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641722" y="2924944"/>
            <a:ext cx="4523052" cy="30963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71776" y="1341438"/>
            <a:ext cx="8893043" cy="1295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6065300"/>
      </p:ext>
    </p:extLst>
  </p:cSld>
  <p:clrMapOvr>
    <a:masterClrMapping/>
  </p:clrMapOvr>
  <p:hf sldNum="0" hdr="0" dt="0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272495" y="1412931"/>
            <a:ext cx="4290477" cy="237616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14" name="Content Placeholder 5"/>
          <p:cNvSpPr>
            <a:spLocks noGrp="1"/>
          </p:cNvSpPr>
          <p:nvPr>
            <p:ph sz="quarter" idx="11"/>
          </p:nvPr>
        </p:nvSpPr>
        <p:spPr>
          <a:xfrm>
            <a:off x="4953005" y="1412833"/>
            <a:ext cx="4290477" cy="237616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15" name="Content Placeholder 5"/>
          <p:cNvSpPr>
            <a:spLocks noGrp="1"/>
          </p:cNvSpPr>
          <p:nvPr>
            <p:ph sz="quarter" idx="12"/>
          </p:nvPr>
        </p:nvSpPr>
        <p:spPr>
          <a:xfrm>
            <a:off x="4953005" y="4005129"/>
            <a:ext cx="4290477" cy="237616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16" name="Content Placeholder 5"/>
          <p:cNvSpPr>
            <a:spLocks noGrp="1"/>
          </p:cNvSpPr>
          <p:nvPr>
            <p:ph sz="quarter" idx="13"/>
          </p:nvPr>
        </p:nvSpPr>
        <p:spPr>
          <a:xfrm>
            <a:off x="272495" y="4005129"/>
            <a:ext cx="4290477" cy="237616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8290702"/>
      </p:ext>
    </p:extLst>
  </p:cSld>
  <p:clrMapOvr>
    <a:masterClrMapping/>
  </p:clrMapOvr>
  <p:hf sldNum="0" hdr="0" dt="0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271519" y="1412880"/>
            <a:ext cx="1951037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354" tIns="45677" rIns="91354" bIns="45677">
            <a:spAutoFit/>
          </a:bodyPr>
          <a:lstStyle>
            <a:lvl1pPr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1pPr>
            <a:lvl2pPr marL="742950" indent="-285750"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2pPr>
            <a:lvl3pPr marL="1143000" indent="-228600"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3pPr>
            <a:lvl4pPr marL="1600200" indent="-228600"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4pPr>
            <a:lvl5pPr marL="2057400" indent="-228600"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5pPr>
            <a:lvl6pPr marL="2514600" indent="-228600" algn="r" eaLnBrk="0" fontAlgn="base" hangingPunct="0">
              <a:spcBef>
                <a:spcPct val="50000"/>
              </a:spcBef>
              <a:spcAft>
                <a:spcPct val="0"/>
              </a:spcAft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6pPr>
            <a:lvl7pPr marL="2971800" indent="-228600" algn="r" eaLnBrk="0" fontAlgn="base" hangingPunct="0">
              <a:spcBef>
                <a:spcPct val="50000"/>
              </a:spcBef>
              <a:spcAft>
                <a:spcPct val="0"/>
              </a:spcAft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7pPr>
            <a:lvl8pPr marL="3429000" indent="-228600" algn="r" eaLnBrk="0" fontAlgn="base" hangingPunct="0">
              <a:spcBef>
                <a:spcPct val="50000"/>
              </a:spcBef>
              <a:spcAft>
                <a:spcPct val="0"/>
              </a:spcAft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8pPr>
            <a:lvl9pPr marL="3886200" indent="-228600" algn="r" eaLnBrk="0" fontAlgn="base" hangingPunct="0">
              <a:spcBef>
                <a:spcPct val="50000"/>
              </a:spcBef>
              <a:spcAft>
                <a:spcPct val="0"/>
              </a:spcAft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9pPr>
          </a:lstStyle>
          <a:p>
            <a:pPr algn="l" defTabSz="913537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 smtClean="0">
                <a:solidFill>
                  <a:srgbClr val="FF0000"/>
                </a:solidFill>
                <a:ea typeface="MS PGothic" pitchFamily="34" charset="-128"/>
              </a:rPr>
              <a:t>13/05/2011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1765" y="2132906"/>
            <a:ext cx="9634273" cy="4175869"/>
          </a:xfrm>
        </p:spPr>
        <p:txBody>
          <a:bodyPr/>
          <a:lstStyle/>
          <a:p>
            <a:pPr lvl="0"/>
            <a:r>
              <a:rPr lang="en-US" noProof="0" dirty="0" smtClean="0"/>
              <a:t>Click icon to add picture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6122219"/>
      </p:ext>
    </p:extLst>
  </p:cSld>
  <p:clrMapOvr>
    <a:masterClrMapping/>
  </p:clrMapOvr>
  <p:hf sldNum="0" hdr="0" dt="0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SB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2495" y="1700808"/>
            <a:ext cx="8970997" cy="4248472"/>
          </a:xfrm>
        </p:spPr>
        <p:txBody>
          <a:bodyPr/>
          <a:lstStyle>
            <a:lvl1pPr marL="0" indent="0">
              <a:buNone/>
              <a:defRPr sz="3200"/>
            </a:lvl1pPr>
            <a:lvl2pPr marL="456773" indent="0">
              <a:buNone/>
              <a:defRPr sz="2800"/>
            </a:lvl2pPr>
            <a:lvl3pPr marL="913537" indent="0">
              <a:buNone/>
              <a:defRPr sz="2400"/>
            </a:lvl3pPr>
            <a:lvl4pPr marL="1370311" indent="0">
              <a:buNone/>
              <a:defRPr sz="2000"/>
            </a:lvl4pPr>
            <a:lvl5pPr marL="1827081" indent="0">
              <a:buNone/>
              <a:defRPr sz="2000"/>
            </a:lvl5pPr>
            <a:lvl6pPr marL="2283849" indent="0">
              <a:buNone/>
              <a:defRPr sz="2000"/>
            </a:lvl6pPr>
            <a:lvl7pPr marL="2740617" indent="0">
              <a:buNone/>
              <a:defRPr sz="2000"/>
            </a:lvl7pPr>
            <a:lvl8pPr marL="3197390" indent="0">
              <a:buNone/>
              <a:defRPr sz="2000"/>
            </a:lvl8pPr>
            <a:lvl9pPr marL="3654157" indent="0">
              <a:buNone/>
              <a:defRPr sz="2000"/>
            </a:lvl9pPr>
          </a:lstStyle>
          <a:p>
            <a:pPr lvl="0"/>
            <a:r>
              <a:rPr lang="en-US" noProof="0" dirty="0" smtClean="0"/>
              <a:t>Click icon to add picture</a:t>
            </a:r>
            <a:endParaRPr lang="en-GB" noProof="0" dirty="0" smtClean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2495" y="620714"/>
            <a:ext cx="8970997" cy="504825"/>
          </a:xfrm>
        </p:spPr>
        <p:txBody>
          <a:bodyPr/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766354"/>
      </p:ext>
    </p:extLst>
  </p:cSld>
  <p:clrMapOvr>
    <a:masterClrMapping/>
  </p:clrMapOvr>
  <p:hf sldNum="0" hdr="0" dt="0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SBC Horizontal graphi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57338"/>
            <a:ext cx="8971750" cy="44639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052185"/>
      </p:ext>
    </p:extLst>
  </p:cSld>
  <p:clrMapOvr>
    <a:masterClrMapping/>
  </p:clrMapOvr>
  <p:hf sldNum="0" hdr="0" dt="0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SBC Horizontal graphic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272520" y="1484367"/>
            <a:ext cx="8971401" cy="15843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>
          <a:xfrm>
            <a:off x="272520" y="3140976"/>
            <a:ext cx="8971401" cy="15128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272520" y="4725346"/>
            <a:ext cx="8971401" cy="13668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5314102"/>
      </p:ext>
    </p:extLst>
  </p:cSld>
  <p:clrMapOvr>
    <a:masterClrMapping/>
  </p:clrMapOvr>
  <p:hf sldNum="0" hdr="0" dt="0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SBC Horizontal graphi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272520" y="1556796"/>
            <a:ext cx="8971401" cy="20881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272520" y="3860800"/>
            <a:ext cx="8971401" cy="21604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0978153"/>
      </p:ext>
    </p:extLst>
  </p:cSld>
  <p:clrMapOvr>
    <a:masterClrMapping/>
  </p:clrMapOvr>
  <p:hf sldNum="0" hdr="0" dt="0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964109"/>
      </p:ext>
    </p:extLst>
  </p:cSld>
  <p:clrMapOvr>
    <a:masterClrMapping/>
  </p:clrMapOvr>
  <p:hf sldNum="0" hdr="0" dt="0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2950" y="620714"/>
            <a:ext cx="8420100" cy="5048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742950" y="1628775"/>
            <a:ext cx="8420100" cy="4114800"/>
          </a:xfrm>
        </p:spPr>
        <p:txBody>
          <a:bodyPr/>
          <a:lstStyle/>
          <a:p>
            <a:pPr lvl="0"/>
            <a:endParaRPr lang="en-GB" noProof="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6089762"/>
      </p:ext>
    </p:extLst>
  </p:cSld>
  <p:clrMapOvr>
    <a:masterClrMapping/>
  </p:clrMapOvr>
  <p:hf sldNum="0" hdr="0" dt="0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2950" y="620714"/>
            <a:ext cx="8420100" cy="5048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42966" y="1628775"/>
            <a:ext cx="4133851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209" y="1628775"/>
            <a:ext cx="4133851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7201786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8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3499" y="273062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8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3204822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742950" y="620719"/>
            <a:ext cx="8420100" cy="51228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8840967"/>
      </p:ext>
    </p:extLst>
  </p:cSld>
  <p:clrMapOvr>
    <a:masterClrMapping/>
  </p:clrMapOvr>
  <p:hf sldNum="0" hdr="0" dt="0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2950" y="620714"/>
            <a:ext cx="8420100" cy="5048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42950" y="1628775"/>
            <a:ext cx="8420100" cy="1981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2950" y="3762375"/>
            <a:ext cx="8420100" cy="1981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0003935"/>
      </p:ext>
    </p:extLst>
  </p:cSld>
  <p:clrMapOvr>
    <a:masterClrMapping/>
  </p:clrMapOvr>
  <p:hf sldNum="0" hdr="0" dt="0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SlideBas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515944" y="1905000"/>
            <a:ext cx="7223125" cy="9525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" name="Shape 4"/>
          <p:cNvSpPr>
            <a:spLocks noGrp="1"/>
          </p:cNvSpPr>
          <p:nvPr>
            <p:ph type="subTitle" idx="1"/>
          </p:nvPr>
        </p:nvSpPr>
        <p:spPr>
          <a:xfrm>
            <a:off x="928694" y="3095625"/>
            <a:ext cx="6397625" cy="142875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2227650"/>
      </p:ext>
    </p:extLst>
  </p:cSld>
  <p:clrMapOvr>
    <a:masterClrMapping/>
  </p:clrMapOvr>
  <p:transition>
    <p:fade thruBlk="1"/>
  </p:transition>
  <p:hf sldNum="0" hdr="0" dt="0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275167" y="560388"/>
            <a:ext cx="9328150" cy="10858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92369" y="1638301"/>
            <a:ext cx="4576366" cy="21669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5033870" y="1638301"/>
            <a:ext cx="4578085" cy="21669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292369" y="3957704"/>
            <a:ext cx="4576366" cy="21669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3870" y="3957704"/>
            <a:ext cx="4578085" cy="21669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983300"/>
      </p:ext>
    </p:extLst>
  </p:cSld>
  <p:clrMapOvr>
    <a:masterClrMapping/>
  </p:clrMapOvr>
  <p:transition/>
  <p:hf sldNum="0" hdr="0" dt="0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9" y="274638"/>
            <a:ext cx="8915400" cy="8683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95300" y="1600216"/>
            <a:ext cx="437515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5035550" y="1600200"/>
            <a:ext cx="437515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5035550" y="3938648"/>
            <a:ext cx="437515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Date Placeholder 5"/>
          <p:cNvSpPr>
            <a:spLocks noGrp="1" noChangeArrowheads="1"/>
          </p:cNvSpPr>
          <p:nvPr>
            <p:ph type="dt" sz="half" idx="10"/>
          </p:nvPr>
        </p:nvSpPr>
        <p:spPr>
          <a:xfrm>
            <a:off x="495300" y="990605"/>
            <a:ext cx="2311400" cy="476250"/>
          </a:xfrm>
          <a:prstGeom prst="rect">
            <a:avLst/>
          </a:prstGeom>
        </p:spPr>
        <p:txBody>
          <a:bodyPr lIns="91354" tIns="45677" rIns="91354" bIns="45677"/>
          <a:lstStyle>
            <a:lvl1pPr>
              <a:defRPr>
                <a:latin typeface="Arial" pitchFamily="34" charset="0"/>
                <a:cs typeface="+mn-cs"/>
              </a:defRPr>
            </a:lvl1pPr>
          </a:lstStyle>
          <a:p>
            <a:pPr algn="l" defTabSz="913537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b="0" dirty="0">
              <a:solidFill>
                <a:srgbClr val="00000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5548568"/>
      </p:ext>
    </p:extLst>
  </p:cSld>
  <p:clrMapOvr>
    <a:masterClrMapping/>
  </p:clrMapOvr>
  <p:hf sldNum="0" hdr="0" dt="0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836" y="416073"/>
            <a:ext cx="9424458" cy="55609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49989" y="1550614"/>
            <a:ext cx="3452092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52165" y="1550673"/>
            <a:ext cx="3453654" cy="221876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52165" y="3903915"/>
            <a:ext cx="3453654" cy="221876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654554" y="6434337"/>
            <a:ext cx="425450" cy="274637"/>
          </a:xfrm>
          <a:prstGeom prst="rect">
            <a:avLst/>
          </a:prstGeom>
        </p:spPr>
        <p:txBody>
          <a:bodyPr lIns="85882" tIns="42941" rIns="85882" bIns="42941"/>
          <a:lstStyle>
            <a:lvl1pPr>
              <a:defRPr>
                <a:latin typeface="Arial" pitchFamily="34" charset="0"/>
                <a:cs typeface="+mn-cs"/>
              </a:defRPr>
            </a:lvl1pPr>
          </a:lstStyle>
          <a:p>
            <a:pPr algn="l" defTabSz="913537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fld id="{796CE638-9F55-4242-82BD-4812BF86024F}" type="slidenum">
              <a:rPr lang="en-US" sz="1800" b="0">
                <a:solidFill>
                  <a:srgbClr val="000000"/>
                </a:solidFill>
              </a:rPr>
              <a:pPr algn="l" defTabSz="91353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1800" b="0" dirty="0">
              <a:solidFill>
                <a:srgbClr val="00000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1858420"/>
      </p:ext>
    </p:extLst>
  </p:cSld>
  <p:clrMapOvr>
    <a:masterClrMapping/>
  </p:clrMapOvr>
  <p:hf sldNum="0" hdr="0" dt="0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SBC Horizontal graphi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272520" y="1556796"/>
            <a:ext cx="8971401" cy="20881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272520" y="3860800"/>
            <a:ext cx="8971401" cy="21604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751067"/>
      </p:ext>
    </p:extLst>
  </p:cSld>
  <p:clrMapOvr>
    <a:masterClrMapping/>
  </p:clrMapOvr>
  <p:hf sldNum="0" hdr="0" dt="0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SBC Text &amp;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272480" y="2924945"/>
            <a:ext cx="4134459" cy="30963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641722" y="2924944"/>
            <a:ext cx="4523052" cy="30963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71776" y="1341438"/>
            <a:ext cx="8893043" cy="1295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9800203"/>
      </p:ext>
    </p:extLst>
  </p:cSld>
  <p:clrMapOvr>
    <a:masterClrMapping/>
  </p:clrMapOvr>
  <p:hf sldNum="0" hdr="0" dt="0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SBC Horizontal graphi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57338"/>
            <a:ext cx="8971750" cy="44639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954423"/>
      </p:ext>
    </p:extLst>
  </p:cSld>
  <p:clrMapOvr>
    <a:masterClrMapping/>
  </p:clrMapOvr>
  <p:hf sldNum="0" hdr="0" dt="0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SBC 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1412776"/>
            <a:ext cx="5370506" cy="46085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50497" y="620714"/>
            <a:ext cx="8892988" cy="504825"/>
          </a:xfrm>
        </p:spPr>
        <p:txBody>
          <a:bodyPr/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428287" y="1412784"/>
            <a:ext cx="3276203" cy="46086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1881653"/>
      </p:ext>
    </p:extLst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 tIns="35997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300136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4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333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6" y="5388353"/>
            <a:ext cx="6430723" cy="384721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500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69" y="6039507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725860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92" y="1484320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226527" y="1484320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5792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6" y="1484321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0952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derst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6" y="1484321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581943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6" y="1484321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9160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7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6" y="1484321"/>
            <a:ext cx="8891323" cy="164147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2101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5"/>
            <a:ext cx="9906000" cy="167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38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769113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030887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92662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507338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2769113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030887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292662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507338" y="484364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2769113" y="484364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5030887" y="484364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7292662" y="484364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76569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4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991" y="2042464"/>
            <a:ext cx="4523671" cy="334800"/>
          </a:xfrm>
        </p:spPr>
        <p:txBody>
          <a:bodyPr>
            <a:noAutofit/>
          </a:bodyPr>
          <a:lstStyle>
            <a:lvl1pPr algn="r">
              <a:defRPr sz="4000"/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6352340"/>
      </p:ext>
    </p:extLst>
  </p:cSld>
  <p:clrMapOvr>
    <a:masterClrMapping/>
  </p:clrMapOvr>
  <p:hf sldNum="0" hdr="0" dt="0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329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6" y="5388349"/>
            <a:ext cx="6430723" cy="384721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500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67" y="6039503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1970037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40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226525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1842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333135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5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80057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derst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5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98957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5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95979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3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5" y="1484316"/>
            <a:ext cx="8891323" cy="164147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53892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"/>
            <a:ext cx="9906000" cy="167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38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769113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030887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92662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507338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2769113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030887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292662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507338" y="4843642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2769113" y="4843642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5030887" y="4843642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7292662" y="4843642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3410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991" y="2042464"/>
            <a:ext cx="4523671" cy="334800"/>
          </a:xfrm>
        </p:spPr>
        <p:txBody>
          <a:bodyPr>
            <a:noAutofit/>
          </a:bodyPr>
          <a:lstStyle>
            <a:lvl1pPr algn="r">
              <a:defRPr sz="4000"/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2729773"/>
      </p:ext>
    </p:extLst>
  </p:cSld>
  <p:clrMapOvr>
    <a:masterClrMapping/>
  </p:clrMapOvr>
  <p:hf sldNum="0" hdr="0" dt="0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333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6" y="5388353"/>
            <a:ext cx="6430723" cy="384721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500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69" y="6039507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8437570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40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226527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948694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6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371181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derst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6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9049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89840" y="484188"/>
            <a:ext cx="2339975" cy="59420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6700" y="484188"/>
            <a:ext cx="6870700" cy="59420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3798770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6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50137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3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6" y="1484316"/>
            <a:ext cx="8891323" cy="164147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044781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"/>
            <a:ext cx="9906000" cy="167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38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769113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030887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92662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507338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2769113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030887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292662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507338" y="484364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2769113" y="484364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5030887" y="484364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7292662" y="484364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495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991" y="2042464"/>
            <a:ext cx="4523671" cy="334800"/>
          </a:xfrm>
        </p:spPr>
        <p:txBody>
          <a:bodyPr>
            <a:noAutofit/>
          </a:bodyPr>
          <a:lstStyle>
            <a:lvl1pPr algn="r">
              <a:defRPr sz="4000"/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1346158"/>
      </p:ext>
    </p:extLst>
  </p:cSld>
  <p:clrMapOvr>
    <a:masterClrMapping/>
  </p:clrMapOvr>
  <p:hf sldNum="0" hdr="0" dt="0"/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056" y="1229293"/>
            <a:ext cx="8790278" cy="1641475"/>
          </a:xfrm>
        </p:spPr>
        <p:txBody>
          <a:bodyPr/>
          <a:lstStyle>
            <a:lvl4pPr marL="652378" indent="-161295">
              <a:buFont typeface="Arial" pitchFamily="34" charset="0"/>
              <a:buChar char="–"/>
              <a:defRPr/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7422156"/>
      </p:ext>
    </p:extLst>
  </p:cSld>
  <p:clrMapOvr>
    <a:masterClrMapping/>
  </p:clrMapOvr>
  <p:hf hdr="0" dt="0"/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/>
          <p:cNvSpPr>
            <a:spLocks noGrp="1" noChangeArrowheads="1"/>
          </p:cNvSpPr>
          <p:nvPr>
            <p:ph type="title"/>
          </p:nvPr>
        </p:nvSpPr>
        <p:spPr bwMode="auto">
          <a:xfrm>
            <a:off x="550505" y="294389"/>
            <a:ext cx="8804996" cy="681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0" tIns="0" rIns="0" bIns="1634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GB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7171695" y="6404150"/>
            <a:ext cx="2183809" cy="172951"/>
          </a:xfrm>
        </p:spPr>
        <p:txBody>
          <a:bodyPr wrap="square" lIns="0" tIns="0" rIns="0" bIns="0" anchor="ctr">
            <a:noAutofit/>
          </a:bodyPr>
          <a:lstStyle>
            <a:lvl1pPr algn="r">
              <a:defRPr/>
            </a:lvl1pPr>
          </a:lstStyle>
          <a:p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9749677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&amp;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0506" y="479495"/>
            <a:ext cx="8804996" cy="276999"/>
          </a:xfrm>
        </p:spPr>
        <p:txBody>
          <a:bodyPr bIns="0">
            <a:spAutoFit/>
          </a:bodyPr>
          <a:lstStyle>
            <a:lvl1pPr>
              <a:tabLst>
                <a:tab pos="328562" algn="l"/>
              </a:tabLst>
              <a:defRPr baseline="0"/>
            </a:lvl1pPr>
          </a:lstStyle>
          <a:p>
            <a:r>
              <a:rPr lang="en-GB" noProof="0" dirty="0" smtClean="0"/>
              <a:t>Click to add title</a:t>
            </a:r>
            <a:endParaRPr lang="en-GB" noProof="0" dirty="0"/>
          </a:p>
        </p:txBody>
      </p:sp>
      <p:sp>
        <p:nvSpPr>
          <p:cNvPr id="7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6225452" y="6527900"/>
            <a:ext cx="3136193" cy="174717"/>
          </a:xfrm>
        </p:spPr>
        <p:txBody>
          <a:bodyPr/>
          <a:lstStyle>
            <a:lvl1pPr algn="r">
              <a:defRPr sz="1100"/>
            </a:lvl1pPr>
          </a:lstStyle>
          <a:p>
            <a:pPr>
              <a:buClr>
                <a:srgbClr val="FF0000"/>
              </a:buClr>
              <a:defRPr/>
            </a:pPr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550502" y="153805"/>
            <a:ext cx="8800448" cy="276999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 marL="161400" indent="-161400">
              <a:buNone/>
              <a:tabLst/>
              <a:defRPr b="1" i="1" baseline="0">
                <a:latin typeface="+mn-lt"/>
              </a:defRPr>
            </a:lvl1pPr>
            <a:lvl2pPr>
              <a:defRPr b="1" i="1">
                <a:latin typeface="+mn-lt"/>
              </a:defRPr>
            </a:lvl2pPr>
            <a:lvl3pPr>
              <a:defRPr b="1" i="1">
                <a:latin typeface="+mn-lt"/>
              </a:defRPr>
            </a:lvl3pPr>
            <a:lvl4pPr>
              <a:defRPr b="1" i="1">
                <a:latin typeface="+mn-lt"/>
              </a:defRPr>
            </a:lvl4pPr>
            <a:lvl5pPr>
              <a:defRPr b="1" i="1">
                <a:latin typeface="+mn-lt"/>
              </a:defRPr>
            </a:lvl5pPr>
          </a:lstStyle>
          <a:p>
            <a:pPr lvl="0"/>
            <a:r>
              <a:rPr lang="en-GB" noProof="0" dirty="0" smtClean="0"/>
              <a:t>Click to add section title</a:t>
            </a:r>
            <a:endParaRPr lang="en-GB" noProof="0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50503" y="6222668"/>
            <a:ext cx="8794381" cy="140720"/>
          </a:xfrm>
        </p:spPr>
        <p:txBody>
          <a:bodyPr tIns="32679"/>
          <a:lstStyle>
            <a:lvl1pPr marL="163396" indent="-163396">
              <a:spcAft>
                <a:spcPts val="0"/>
              </a:spcAft>
              <a:buClr>
                <a:schemeClr val="tx1"/>
              </a:buClr>
              <a:buFont typeface="+mj-lt"/>
              <a:buAutoNum type="arabicPeriod"/>
              <a:defRPr sz="700"/>
            </a:lvl1pPr>
          </a:lstStyle>
          <a:p>
            <a:pPr lvl="0"/>
            <a:r>
              <a:rPr lang="en-GB" noProof="0" dirty="0" smtClean="0"/>
              <a:t>Click to add note(s)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847667612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4"/>
          <p:cNvGrpSpPr>
            <a:grpSpLocks/>
          </p:cNvGrpSpPr>
          <p:nvPr userDrawn="1"/>
        </p:nvGrpSpPr>
        <p:grpSpPr bwMode="auto">
          <a:xfrm>
            <a:off x="0" y="0"/>
            <a:ext cx="9906000" cy="3837537"/>
            <a:chOff x="0" y="0"/>
            <a:chExt cx="6532" cy="2555"/>
          </a:xfrm>
        </p:grpSpPr>
        <p:pic>
          <p:nvPicPr>
            <p:cNvPr id="5" name="Picture 52" descr="Picture1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6532" cy="2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Text Box 49"/>
            <p:cNvSpPr txBox="1">
              <a:spLocks noChangeArrowheads="1"/>
            </p:cNvSpPr>
            <p:nvPr userDrawn="1"/>
          </p:nvSpPr>
          <p:spPr bwMode="auto">
            <a:xfrm>
              <a:off x="3673" y="2374"/>
              <a:ext cx="122" cy="129"/>
            </a:xfrm>
            <a:prstGeom prst="rect">
              <a:avLst/>
            </a:prstGeom>
            <a:solidFill>
              <a:srgbClr val="A5A6A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algn="ctr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algn="ctr" defTabSz="901700" eaLnBrk="0" fontAlgn="base" hangingPunct="0">
                <a:spcBef>
                  <a:spcPct val="50000"/>
                </a:spcBef>
                <a:spcAft>
                  <a:spcPct val="0"/>
                </a:spcAft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algn="ctr" defTabSz="901700" eaLnBrk="0" fontAlgn="base" hangingPunct="0">
                <a:spcBef>
                  <a:spcPct val="50000"/>
                </a:spcBef>
                <a:spcAft>
                  <a:spcPct val="0"/>
                </a:spcAft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algn="ctr" defTabSz="901700" eaLnBrk="0" fontAlgn="base" hangingPunct="0">
                <a:spcBef>
                  <a:spcPct val="50000"/>
                </a:spcBef>
                <a:spcAft>
                  <a:spcPct val="0"/>
                </a:spcAft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algn="ctr" defTabSz="901700" eaLnBrk="0" fontAlgn="base" hangingPunct="0">
                <a:spcBef>
                  <a:spcPct val="50000"/>
                </a:spcBef>
                <a:spcAft>
                  <a:spcPct val="0"/>
                </a:spcAft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algn="ctr" eaLnBrk="0" hangingPunct="0">
                <a:defRPr/>
              </a:pPr>
              <a:endParaRPr lang="en-US" sz="662" b="0" dirty="0" smtClean="0">
                <a:solidFill>
                  <a:schemeClr val="bg1"/>
                </a:solidFill>
              </a:endParaRPr>
            </a:p>
          </p:txBody>
        </p:sp>
      </p:grpSp>
      <p:sp>
        <p:nvSpPr>
          <p:cNvPr id="7" name="Rectangle 82"/>
          <p:cNvSpPr>
            <a:spLocks noChangeArrowheads="1"/>
          </p:cNvSpPr>
          <p:nvPr userDrawn="1"/>
        </p:nvSpPr>
        <p:spPr bwMode="auto">
          <a:xfrm>
            <a:off x="9596628" y="0"/>
            <a:ext cx="138005" cy="68580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4198" tIns="47100" rIns="94198" bIns="47100" anchor="ctr"/>
          <a:lstStyle>
            <a:lvl1pPr defTabSz="995363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5363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5363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5363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5363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defTabSz="995363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defTabSz="995363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defTabSz="995363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defTabSz="995363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0" hangingPunct="0">
              <a:spcBef>
                <a:spcPct val="50000"/>
              </a:spcBef>
              <a:defRPr/>
            </a:pPr>
            <a:endParaRPr lang="en-US" altLang="en-US" sz="662" i="1" dirty="0"/>
          </a:p>
        </p:txBody>
      </p:sp>
      <p:sp>
        <p:nvSpPr>
          <p:cNvPr id="8" name="AutoShape 26"/>
          <p:cNvSpPr>
            <a:spLocks noChangeArrowheads="1"/>
          </p:cNvSpPr>
          <p:nvPr userDrawn="1"/>
        </p:nvSpPr>
        <p:spPr bwMode="gray">
          <a:xfrm rot="16200000">
            <a:off x="9526792" y="5819381"/>
            <a:ext cx="297390" cy="15772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lIns="94198" tIns="47100" rIns="94198" bIns="47100" anchor="ctr"/>
          <a:lstStyle>
            <a:lvl1pPr defTabSz="935038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35038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35038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35038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35038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defTabSz="935038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defTabSz="935038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defTabSz="935038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defTabSz="935038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0" hangingPunct="0">
              <a:spcBef>
                <a:spcPct val="50000"/>
              </a:spcBef>
              <a:defRPr/>
            </a:pPr>
            <a:endParaRPr lang="en-US" altLang="en-US" sz="662" b="0" i="1" dirty="0"/>
          </a:p>
        </p:txBody>
      </p:sp>
      <p:pic>
        <p:nvPicPr>
          <p:cNvPr id="9" name="Picture 45" descr="HSBC Hexagon_logo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8827" y="5760060"/>
            <a:ext cx="1621175" cy="283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4526" name="Rectangle 46"/>
          <p:cNvSpPr>
            <a:spLocks noGrp="1" noChangeArrowheads="1"/>
          </p:cNvSpPr>
          <p:nvPr>
            <p:ph type="ctrTitle" sz="quarter"/>
          </p:nvPr>
        </p:nvSpPr>
        <p:spPr>
          <a:xfrm>
            <a:off x="688506" y="4110896"/>
            <a:ext cx="8419797" cy="476124"/>
          </a:xfrm>
        </p:spPr>
        <p:txBody>
          <a:bodyPr bIns="0"/>
          <a:lstStyle>
            <a:lvl1pPr>
              <a:lnSpc>
                <a:spcPct val="100000"/>
              </a:lnSpc>
              <a:defRPr sz="2838" b="1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 smtClean="0"/>
              <a:t>Click to edit Master title style</a:t>
            </a:r>
          </a:p>
        </p:txBody>
      </p:sp>
      <p:sp>
        <p:nvSpPr>
          <p:cNvPr id="404527" name="Rectangle 4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688507" y="4587020"/>
            <a:ext cx="6933593" cy="407676"/>
          </a:xfrm>
        </p:spPr>
        <p:txBody>
          <a:bodyPr tIns="0"/>
          <a:lstStyle>
            <a:lvl1pPr marL="0" indent="0">
              <a:spcBef>
                <a:spcPct val="0"/>
              </a:spcBef>
              <a:buClrTx/>
              <a:buFontTx/>
              <a:buNone/>
              <a:defRPr sz="2649" smtClean="0"/>
            </a:lvl1pPr>
          </a:lstStyle>
          <a:p>
            <a:pPr lvl="0"/>
            <a:r>
              <a:rPr lang="en-GB" noProof="0" smtClean="0"/>
              <a:t>Click to edit Master subtitle style</a:t>
            </a:r>
          </a:p>
        </p:txBody>
      </p:sp>
      <p:sp>
        <p:nvSpPr>
          <p:cNvPr id="10" name="Rectangle 56"/>
          <p:cNvSpPr>
            <a:spLocks noGrp="1" noChangeArrowheads="1"/>
          </p:cNvSpPr>
          <p:nvPr>
            <p:ph type="ftr" sz="quarter" idx="10"/>
          </p:nvPr>
        </p:nvSpPr>
        <p:spPr>
          <a:xfrm>
            <a:off x="686990" y="6404405"/>
            <a:ext cx="0" cy="160711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3331657"/>
      </p:ext>
    </p:extLst>
  </p:cSld>
  <p:clrMapOvr>
    <a:masterClrMapping/>
  </p:clrMapOvr>
  <p:hf sldNum="0" hdr="0" dt="0"/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323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6" y="5388343"/>
            <a:ext cx="6430723" cy="384721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500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64" y="6039497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2862243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40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226521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62471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2143" y="484188"/>
            <a:ext cx="7694612" cy="431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592138" y="1257300"/>
            <a:ext cx="9037637" cy="5168900"/>
          </a:xfrm>
        </p:spPr>
        <p:txBody>
          <a:bodyPr/>
          <a:lstStyle/>
          <a:p>
            <a:pPr lvl="0"/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739690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2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828092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derst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2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358442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2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195136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3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2" y="1484316"/>
            <a:ext cx="8891323" cy="164147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107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"/>
            <a:ext cx="9906000" cy="167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38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769113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030887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92662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507338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2769113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030887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292662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507338" y="484363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2769113" y="484363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5030887" y="484363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7292662" y="484363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57275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991" y="2042464"/>
            <a:ext cx="4523671" cy="334800"/>
          </a:xfrm>
        </p:spPr>
        <p:txBody>
          <a:bodyPr>
            <a:noAutofit/>
          </a:bodyPr>
          <a:lstStyle>
            <a:lvl1pPr algn="r">
              <a:defRPr sz="4000"/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1364685"/>
      </p:ext>
    </p:extLst>
  </p:cSld>
  <p:clrMapOvr>
    <a:masterClrMapping/>
  </p:clrMapOvr>
  <p:hf sldNum="0" hdr="0" dt="0"/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325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6" y="5388345"/>
            <a:ext cx="6430723" cy="384721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500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65" y="6039498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2153793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056" y="1229293"/>
            <a:ext cx="8790278" cy="1641475"/>
          </a:xfrm>
        </p:spPr>
        <p:txBody>
          <a:bodyPr/>
          <a:lstStyle>
            <a:lvl4pPr marL="652378" indent="-161295">
              <a:buFont typeface="Arial" pitchFamily="34" charset="0"/>
              <a:buChar char="–"/>
              <a:defRPr/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0306307"/>
      </p:ext>
    </p:extLst>
  </p:cSld>
  <p:clrMapOvr>
    <a:masterClrMapping/>
  </p:clrMapOvr>
  <p:hf hdr="0" dt="0"/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/>
          <p:cNvSpPr>
            <a:spLocks noGrp="1" noChangeArrowheads="1"/>
          </p:cNvSpPr>
          <p:nvPr>
            <p:ph type="title"/>
          </p:nvPr>
        </p:nvSpPr>
        <p:spPr bwMode="auto">
          <a:xfrm>
            <a:off x="550505" y="294389"/>
            <a:ext cx="8804996" cy="681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0" tIns="0" rIns="0" bIns="1634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GB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7171695" y="6404140"/>
            <a:ext cx="2183809" cy="172951"/>
          </a:xfrm>
        </p:spPr>
        <p:txBody>
          <a:bodyPr wrap="square" lIns="0" tIns="0" rIns="0" bIns="0" anchor="ctr">
            <a:noAutofit/>
          </a:bodyPr>
          <a:lstStyle>
            <a:lvl1pPr algn="r">
              <a:defRPr/>
            </a:lvl1pPr>
          </a:lstStyle>
          <a:p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565245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&amp;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0506" y="479495"/>
            <a:ext cx="8804996" cy="276999"/>
          </a:xfrm>
        </p:spPr>
        <p:txBody>
          <a:bodyPr bIns="0">
            <a:spAutoFit/>
          </a:bodyPr>
          <a:lstStyle>
            <a:lvl1pPr>
              <a:tabLst>
                <a:tab pos="328562" algn="l"/>
              </a:tabLst>
              <a:defRPr baseline="0"/>
            </a:lvl1pPr>
          </a:lstStyle>
          <a:p>
            <a:r>
              <a:rPr lang="en-GB" noProof="0" dirty="0" smtClean="0"/>
              <a:t>Click to add title</a:t>
            </a:r>
            <a:endParaRPr lang="en-GB" noProof="0" dirty="0"/>
          </a:p>
        </p:txBody>
      </p:sp>
      <p:sp>
        <p:nvSpPr>
          <p:cNvPr id="7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6225447" y="6527890"/>
            <a:ext cx="3136193" cy="174717"/>
          </a:xfrm>
        </p:spPr>
        <p:txBody>
          <a:bodyPr/>
          <a:lstStyle>
            <a:lvl1pPr algn="r">
              <a:defRPr sz="1100"/>
            </a:lvl1pPr>
          </a:lstStyle>
          <a:p>
            <a:pPr>
              <a:buClr>
                <a:srgbClr val="FF0000"/>
              </a:buClr>
              <a:defRPr/>
            </a:pPr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550502" y="153805"/>
            <a:ext cx="8800448" cy="276999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 marL="161400" indent="-161400">
              <a:buNone/>
              <a:tabLst/>
              <a:defRPr b="1" i="1" baseline="0">
                <a:latin typeface="+mn-lt"/>
              </a:defRPr>
            </a:lvl1pPr>
            <a:lvl2pPr>
              <a:defRPr b="1" i="1">
                <a:latin typeface="+mn-lt"/>
              </a:defRPr>
            </a:lvl2pPr>
            <a:lvl3pPr>
              <a:defRPr b="1" i="1">
                <a:latin typeface="+mn-lt"/>
              </a:defRPr>
            </a:lvl3pPr>
            <a:lvl4pPr>
              <a:defRPr b="1" i="1">
                <a:latin typeface="+mn-lt"/>
              </a:defRPr>
            </a:lvl4pPr>
            <a:lvl5pPr>
              <a:defRPr b="1" i="1">
                <a:latin typeface="+mn-lt"/>
              </a:defRPr>
            </a:lvl5pPr>
          </a:lstStyle>
          <a:p>
            <a:pPr lvl="0"/>
            <a:r>
              <a:rPr lang="en-GB" noProof="0" dirty="0" smtClean="0"/>
              <a:t>Click to add section title</a:t>
            </a:r>
            <a:endParaRPr lang="en-GB" noProof="0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50503" y="6222668"/>
            <a:ext cx="8794381" cy="140720"/>
          </a:xfrm>
        </p:spPr>
        <p:txBody>
          <a:bodyPr tIns="32679"/>
          <a:lstStyle>
            <a:lvl1pPr marL="163396" indent="-163396">
              <a:spcAft>
                <a:spcPts val="0"/>
              </a:spcAft>
              <a:buClr>
                <a:schemeClr val="tx1"/>
              </a:buClr>
              <a:buFont typeface="+mj-lt"/>
              <a:buAutoNum type="arabicPeriod"/>
              <a:defRPr sz="700"/>
            </a:lvl1pPr>
          </a:lstStyle>
          <a:p>
            <a:pPr lvl="0"/>
            <a:r>
              <a:rPr lang="en-GB" noProof="0" dirty="0" smtClean="0"/>
              <a:t>Click to add note(s)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433917809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2143" y="484188"/>
            <a:ext cx="7694612" cy="431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592138" y="1257300"/>
            <a:ext cx="4441825" cy="51689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6371" y="1257300"/>
            <a:ext cx="4443412" cy="51689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426995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311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6" y="5388331"/>
            <a:ext cx="6430723" cy="384721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500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58" y="6039485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1998423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40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226515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03808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06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829842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derst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06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27834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06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76350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3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06" y="1484316"/>
            <a:ext cx="8891323" cy="164147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218044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"/>
            <a:ext cx="9906000" cy="167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38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769113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030887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92662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507338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2769113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030887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292662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507338" y="4843624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2769113" y="4843624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5030887" y="4843624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7292662" y="4843624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98875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991" y="2042464"/>
            <a:ext cx="4523671" cy="334800"/>
          </a:xfrm>
        </p:spPr>
        <p:txBody>
          <a:bodyPr>
            <a:noAutofit/>
          </a:bodyPr>
          <a:lstStyle>
            <a:lvl1pPr algn="r">
              <a:defRPr sz="4000"/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5046479"/>
      </p:ext>
    </p:extLst>
  </p:cSld>
  <p:clrMapOvr>
    <a:masterClrMapping/>
  </p:clrMapOvr>
  <p:hf sldNum="0" hdr="0" dt="0"/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313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6" y="5388333"/>
            <a:ext cx="6430723" cy="384721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500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59" y="6039486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3682552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056" y="1229293"/>
            <a:ext cx="8790278" cy="1641475"/>
          </a:xfrm>
        </p:spPr>
        <p:txBody>
          <a:bodyPr/>
          <a:lstStyle>
            <a:lvl4pPr marL="652378" indent="-161295">
              <a:buFont typeface="Arial" pitchFamily="34" charset="0"/>
              <a:buChar char="–"/>
              <a:defRPr/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1714399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0"/>
            <a:ext cx="9905998" cy="685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341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74" y="6039515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2328975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/>
          <p:cNvSpPr>
            <a:spLocks noGrp="1" noChangeArrowheads="1"/>
          </p:cNvSpPr>
          <p:nvPr>
            <p:ph type="title"/>
          </p:nvPr>
        </p:nvSpPr>
        <p:spPr bwMode="auto">
          <a:xfrm>
            <a:off x="550505" y="294389"/>
            <a:ext cx="8804996" cy="681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0" tIns="0" rIns="0" bIns="1634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GB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7171695" y="6404128"/>
            <a:ext cx="2183809" cy="172951"/>
          </a:xfrm>
        </p:spPr>
        <p:txBody>
          <a:bodyPr wrap="square" lIns="0" tIns="0" rIns="0" bIns="0" anchor="ctr">
            <a:noAutofit/>
          </a:bodyPr>
          <a:lstStyle>
            <a:lvl1pPr algn="r">
              <a:defRPr/>
            </a:lvl1pPr>
          </a:lstStyle>
          <a:p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5981780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&amp;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0506" y="479495"/>
            <a:ext cx="8804996" cy="276999"/>
          </a:xfrm>
        </p:spPr>
        <p:txBody>
          <a:bodyPr bIns="0">
            <a:spAutoFit/>
          </a:bodyPr>
          <a:lstStyle>
            <a:lvl1pPr>
              <a:tabLst>
                <a:tab pos="328562" algn="l"/>
              </a:tabLst>
              <a:defRPr baseline="0"/>
            </a:lvl1pPr>
          </a:lstStyle>
          <a:p>
            <a:r>
              <a:rPr lang="en-GB" noProof="0" dirty="0" smtClean="0"/>
              <a:t>Click to add title</a:t>
            </a:r>
            <a:endParaRPr lang="en-GB" noProof="0" dirty="0"/>
          </a:p>
        </p:txBody>
      </p:sp>
      <p:sp>
        <p:nvSpPr>
          <p:cNvPr id="7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6225440" y="6527878"/>
            <a:ext cx="3136193" cy="174717"/>
          </a:xfrm>
        </p:spPr>
        <p:txBody>
          <a:bodyPr/>
          <a:lstStyle>
            <a:lvl1pPr algn="r">
              <a:defRPr sz="1100"/>
            </a:lvl1pPr>
          </a:lstStyle>
          <a:p>
            <a:pPr>
              <a:buClr>
                <a:srgbClr val="FF0000"/>
              </a:buClr>
              <a:defRPr/>
            </a:pPr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550502" y="153805"/>
            <a:ext cx="8800448" cy="276999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 marL="161400" indent="-161400">
              <a:buNone/>
              <a:tabLst/>
              <a:defRPr b="1" i="1" baseline="0">
                <a:latin typeface="+mn-lt"/>
              </a:defRPr>
            </a:lvl1pPr>
            <a:lvl2pPr>
              <a:defRPr b="1" i="1">
                <a:latin typeface="+mn-lt"/>
              </a:defRPr>
            </a:lvl2pPr>
            <a:lvl3pPr>
              <a:defRPr b="1" i="1">
                <a:latin typeface="+mn-lt"/>
              </a:defRPr>
            </a:lvl3pPr>
            <a:lvl4pPr>
              <a:defRPr b="1" i="1">
                <a:latin typeface="+mn-lt"/>
              </a:defRPr>
            </a:lvl4pPr>
            <a:lvl5pPr>
              <a:defRPr b="1" i="1">
                <a:latin typeface="+mn-lt"/>
              </a:defRPr>
            </a:lvl5pPr>
          </a:lstStyle>
          <a:p>
            <a:pPr lvl="0"/>
            <a:r>
              <a:rPr lang="en-GB" noProof="0" dirty="0" smtClean="0"/>
              <a:t>Click to add section title</a:t>
            </a:r>
            <a:endParaRPr lang="en-GB" noProof="0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50503" y="6222668"/>
            <a:ext cx="8794381" cy="140720"/>
          </a:xfrm>
        </p:spPr>
        <p:txBody>
          <a:bodyPr tIns="32679"/>
          <a:lstStyle>
            <a:lvl1pPr marL="163396" indent="-163396">
              <a:spcAft>
                <a:spcPts val="0"/>
              </a:spcAft>
              <a:buClr>
                <a:schemeClr val="tx1"/>
              </a:buClr>
              <a:buFont typeface="+mj-lt"/>
              <a:buAutoNum type="arabicPeriod"/>
              <a:defRPr sz="700"/>
            </a:lvl1pPr>
          </a:lstStyle>
          <a:p>
            <a:pPr lvl="0"/>
            <a:r>
              <a:rPr lang="en-GB" noProof="0" dirty="0" smtClean="0"/>
              <a:t>Click to add note(s)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277181112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297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6" y="5388317"/>
            <a:ext cx="6430723" cy="384721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500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50" y="6039471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3485502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40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226507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54940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98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216925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derst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98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91466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98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833911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3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98" y="1484316"/>
            <a:ext cx="8891323" cy="164147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26767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"/>
            <a:ext cx="9906000" cy="167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38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769113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030887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92662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507338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2769113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030887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292662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507338" y="4843610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2769113" y="4843610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5030887" y="4843610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7292662" y="4843610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8517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991" y="2042464"/>
            <a:ext cx="4523671" cy="334800"/>
          </a:xfrm>
        </p:spPr>
        <p:txBody>
          <a:bodyPr>
            <a:noAutofit/>
          </a:bodyPr>
          <a:lstStyle>
            <a:lvl1pPr algn="r">
              <a:defRPr sz="4000"/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8745031"/>
      </p:ext>
    </p:extLst>
  </p:cSld>
  <p:clrMapOvr>
    <a:masterClrMapping/>
  </p:clrMapOvr>
  <p:hf sldNum="0"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535956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299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6" y="5388319"/>
            <a:ext cx="6430723" cy="384721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500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51" y="6039472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7409971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056" y="1229293"/>
            <a:ext cx="8790278" cy="1641475"/>
          </a:xfrm>
        </p:spPr>
        <p:txBody>
          <a:bodyPr/>
          <a:lstStyle>
            <a:lvl4pPr marL="652378" indent="-161295">
              <a:buFont typeface="Arial" pitchFamily="34" charset="0"/>
              <a:buChar char="–"/>
              <a:defRPr/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5996719"/>
      </p:ext>
    </p:extLst>
  </p:cSld>
  <p:clrMapOvr>
    <a:masterClrMapping/>
  </p:clrMapOvr>
  <p:hf hdr="0" dt="0"/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&amp;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0506" y="479495"/>
            <a:ext cx="8804996" cy="276999"/>
          </a:xfrm>
        </p:spPr>
        <p:txBody>
          <a:bodyPr bIns="0">
            <a:spAutoFit/>
          </a:bodyPr>
          <a:lstStyle>
            <a:lvl1pPr>
              <a:tabLst>
                <a:tab pos="328562" algn="l"/>
              </a:tabLst>
              <a:defRPr baseline="0"/>
            </a:lvl1pPr>
          </a:lstStyle>
          <a:p>
            <a:r>
              <a:rPr lang="en-GB" noProof="0" dirty="0" smtClean="0"/>
              <a:t>Click to add title</a:t>
            </a:r>
            <a:endParaRPr lang="en-GB" noProof="0" dirty="0"/>
          </a:p>
        </p:txBody>
      </p:sp>
      <p:sp>
        <p:nvSpPr>
          <p:cNvPr id="7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6225433" y="6527864"/>
            <a:ext cx="3136193" cy="174717"/>
          </a:xfrm>
        </p:spPr>
        <p:txBody>
          <a:bodyPr/>
          <a:lstStyle>
            <a:lvl1pPr algn="r">
              <a:defRPr sz="1100"/>
            </a:lvl1pPr>
          </a:lstStyle>
          <a:p>
            <a:pPr>
              <a:buClr>
                <a:srgbClr val="FF0000"/>
              </a:buClr>
              <a:defRPr/>
            </a:pPr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550502" y="153805"/>
            <a:ext cx="8800448" cy="276999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 marL="161400" indent="-161400">
              <a:buNone/>
              <a:tabLst/>
              <a:defRPr b="1" i="1" baseline="0">
                <a:latin typeface="+mn-lt"/>
              </a:defRPr>
            </a:lvl1pPr>
            <a:lvl2pPr>
              <a:defRPr b="1" i="1">
                <a:latin typeface="+mn-lt"/>
              </a:defRPr>
            </a:lvl2pPr>
            <a:lvl3pPr>
              <a:defRPr b="1" i="1">
                <a:latin typeface="+mn-lt"/>
              </a:defRPr>
            </a:lvl3pPr>
            <a:lvl4pPr>
              <a:defRPr b="1" i="1">
                <a:latin typeface="+mn-lt"/>
              </a:defRPr>
            </a:lvl4pPr>
            <a:lvl5pPr>
              <a:defRPr b="1" i="1">
                <a:latin typeface="+mn-lt"/>
              </a:defRPr>
            </a:lvl5pPr>
          </a:lstStyle>
          <a:p>
            <a:pPr lvl="0"/>
            <a:r>
              <a:rPr lang="en-GB" noProof="0" dirty="0" smtClean="0"/>
              <a:t>Click to add section title</a:t>
            </a:r>
            <a:endParaRPr lang="en-GB" noProof="0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50503" y="6222668"/>
            <a:ext cx="8794381" cy="140720"/>
          </a:xfrm>
        </p:spPr>
        <p:txBody>
          <a:bodyPr tIns="32679"/>
          <a:lstStyle>
            <a:lvl1pPr marL="163396" indent="-163396">
              <a:spcAft>
                <a:spcPts val="0"/>
              </a:spcAft>
              <a:buClr>
                <a:schemeClr val="tx1"/>
              </a:buClr>
              <a:buFont typeface="+mj-lt"/>
              <a:buAutoNum type="arabicPeriod"/>
              <a:defRPr sz="700"/>
            </a:lvl1pPr>
          </a:lstStyle>
          <a:p>
            <a:pPr lvl="0"/>
            <a:r>
              <a:rPr lang="en-GB" noProof="0" dirty="0" smtClean="0"/>
              <a:t>Click to add note(s)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05740023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281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6" y="5388301"/>
            <a:ext cx="6430723" cy="384721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500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41" y="6039455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9650743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40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226499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94212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89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11146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derst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89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02700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89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71192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3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89" y="1484316"/>
            <a:ext cx="8891323" cy="164147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1583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"/>
            <a:ext cx="9906000" cy="167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38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769113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030887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92662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507338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2769113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030887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292662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507338" y="4843594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2769113" y="4843594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5030887" y="4843594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7292662" y="4843594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588949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0"/>
            <a:ext cx="9905998" cy="685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386" y="2042464"/>
            <a:ext cx="4523671" cy="334800"/>
          </a:xfrm>
        </p:spPr>
        <p:txBody>
          <a:bodyPr>
            <a:noAutofit/>
          </a:bodyPr>
          <a:lstStyle>
            <a:lvl1pPr algn="l">
              <a:defRPr sz="4000"/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0509070"/>
      </p:ext>
    </p:extLst>
  </p:cSld>
  <p:clrMapOvr>
    <a:masterClrMapping/>
  </p:clrMapOvr>
  <p:hf sldNum="0" hdr="0" dt="0"/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991" y="2042464"/>
            <a:ext cx="4523671" cy="334800"/>
          </a:xfrm>
        </p:spPr>
        <p:txBody>
          <a:bodyPr>
            <a:noAutofit/>
          </a:bodyPr>
          <a:lstStyle>
            <a:lvl1pPr algn="r">
              <a:defRPr sz="4000"/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2858842"/>
      </p:ext>
    </p:extLst>
  </p:cSld>
  <p:clrMapOvr>
    <a:masterClrMapping/>
  </p:clrMapOvr>
  <p:hf sldNum="0" hdr="0" dt="0"/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283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6" y="5388303"/>
            <a:ext cx="6430723" cy="384721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500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42" y="6039456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8903640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056" y="1229293"/>
            <a:ext cx="8790278" cy="1641475"/>
          </a:xfrm>
        </p:spPr>
        <p:txBody>
          <a:bodyPr/>
          <a:lstStyle>
            <a:lvl4pPr marL="652378" indent="-161295">
              <a:buFont typeface="Arial" pitchFamily="34" charset="0"/>
              <a:buChar char="–"/>
              <a:defRPr/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7200701"/>
      </p:ext>
    </p:extLst>
  </p:cSld>
  <p:clrMapOvr>
    <a:masterClrMapping/>
  </p:clrMapOvr>
  <p:hf hdr="0" dt="0"/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&amp;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0506" y="479495"/>
            <a:ext cx="8804996" cy="276999"/>
          </a:xfrm>
        </p:spPr>
        <p:txBody>
          <a:bodyPr bIns="0">
            <a:spAutoFit/>
          </a:bodyPr>
          <a:lstStyle>
            <a:lvl1pPr>
              <a:tabLst>
                <a:tab pos="328562" algn="l"/>
              </a:tabLst>
              <a:defRPr baseline="0"/>
            </a:lvl1pPr>
          </a:lstStyle>
          <a:p>
            <a:r>
              <a:rPr lang="en-GB" noProof="0" dirty="0" smtClean="0"/>
              <a:t>Click to add title</a:t>
            </a:r>
            <a:endParaRPr lang="en-GB" noProof="0" dirty="0"/>
          </a:p>
        </p:txBody>
      </p:sp>
      <p:sp>
        <p:nvSpPr>
          <p:cNvPr id="7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6225424" y="6527848"/>
            <a:ext cx="3136193" cy="174717"/>
          </a:xfrm>
        </p:spPr>
        <p:txBody>
          <a:bodyPr/>
          <a:lstStyle>
            <a:lvl1pPr algn="r">
              <a:defRPr sz="1100"/>
            </a:lvl1pPr>
          </a:lstStyle>
          <a:p>
            <a:pPr>
              <a:buClr>
                <a:srgbClr val="FF0000"/>
              </a:buClr>
              <a:defRPr/>
            </a:pPr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550502" y="153805"/>
            <a:ext cx="8800448" cy="276999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 marL="161400" indent="-161400">
              <a:buNone/>
              <a:tabLst/>
              <a:defRPr b="1" i="1" baseline="0">
                <a:latin typeface="+mn-lt"/>
              </a:defRPr>
            </a:lvl1pPr>
            <a:lvl2pPr>
              <a:defRPr b="1" i="1">
                <a:latin typeface="+mn-lt"/>
              </a:defRPr>
            </a:lvl2pPr>
            <a:lvl3pPr>
              <a:defRPr b="1" i="1">
                <a:latin typeface="+mn-lt"/>
              </a:defRPr>
            </a:lvl3pPr>
            <a:lvl4pPr>
              <a:defRPr b="1" i="1">
                <a:latin typeface="+mn-lt"/>
              </a:defRPr>
            </a:lvl4pPr>
            <a:lvl5pPr>
              <a:defRPr b="1" i="1">
                <a:latin typeface="+mn-lt"/>
              </a:defRPr>
            </a:lvl5pPr>
          </a:lstStyle>
          <a:p>
            <a:pPr lvl="0"/>
            <a:r>
              <a:rPr lang="en-GB" noProof="0" dirty="0" smtClean="0"/>
              <a:t>Click to add section title</a:t>
            </a:r>
            <a:endParaRPr lang="en-GB" noProof="0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50503" y="6222668"/>
            <a:ext cx="8794381" cy="140720"/>
          </a:xfrm>
        </p:spPr>
        <p:txBody>
          <a:bodyPr tIns="32679"/>
          <a:lstStyle>
            <a:lvl1pPr marL="163396" indent="-163396">
              <a:spcAft>
                <a:spcPts val="0"/>
              </a:spcAft>
              <a:buClr>
                <a:schemeClr val="tx1"/>
              </a:buClr>
              <a:buFont typeface="+mj-lt"/>
              <a:buAutoNum type="arabicPeriod"/>
              <a:defRPr sz="700"/>
            </a:lvl1pPr>
          </a:lstStyle>
          <a:p>
            <a:pPr lvl="0"/>
            <a:r>
              <a:rPr lang="en-GB" noProof="0" dirty="0" smtClean="0"/>
              <a:t>Click to add note(s)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989296247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263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6" y="5388283"/>
            <a:ext cx="6430723" cy="384721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500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32" y="6039437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7796469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40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226489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2505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80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782927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derst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80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81030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80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232773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3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80" y="1484316"/>
            <a:ext cx="8891323" cy="164147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71149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616" y="294387"/>
            <a:ext cx="9238948" cy="543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025" y="1782763"/>
            <a:ext cx="9507538" cy="4684712"/>
          </a:xfrm>
        </p:spPr>
        <p:txBody>
          <a:bodyPr/>
          <a:lstStyle>
            <a:lvl1pPr marL="355600" indent="-355600">
              <a:buClrTx/>
              <a:buFont typeface="Wingdings" pitchFamily="2" charset="2"/>
              <a:buChar char="§"/>
              <a:defRPr>
                <a:solidFill>
                  <a:schemeClr val="tx1"/>
                </a:solidFill>
              </a:defRPr>
            </a:lvl1pPr>
            <a:lvl2pPr marL="534988" indent="-179388">
              <a:buClrTx/>
              <a:defRPr>
                <a:solidFill>
                  <a:schemeClr val="tx1"/>
                </a:solidFill>
              </a:defRPr>
            </a:lvl2pPr>
            <a:lvl3pPr marL="712788" indent="-177800">
              <a:buClrTx/>
              <a:defRPr>
                <a:solidFill>
                  <a:schemeClr val="tx1"/>
                </a:solidFill>
              </a:defRPr>
            </a:lvl3pPr>
            <a:lvl4pPr marL="903288" indent="-190500">
              <a:buClrTx/>
              <a:defRPr>
                <a:solidFill>
                  <a:schemeClr val="tx1"/>
                </a:solidFill>
              </a:defRPr>
            </a:lvl4pPr>
            <a:lvl5pPr marL="1081088" indent="-177800"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</p:spTree>
  </p:cSld>
  <p:clrMapOvr>
    <a:masterClrMapping/>
  </p:clrMapOvr>
  <p:hf sldNum="0"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0"/>
            <a:ext cx="9905998" cy="685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337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72" y="6039511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4368381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"/>
            <a:ext cx="9906000" cy="167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38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769113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030887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92662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507338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2769113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030887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292662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507338" y="484357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2769113" y="484357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5030887" y="484357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7292662" y="484357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13713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991" y="2042464"/>
            <a:ext cx="4523671" cy="334800"/>
          </a:xfrm>
        </p:spPr>
        <p:txBody>
          <a:bodyPr>
            <a:noAutofit/>
          </a:bodyPr>
          <a:lstStyle>
            <a:lvl1pPr algn="r">
              <a:defRPr sz="4000"/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5162594"/>
      </p:ext>
    </p:extLst>
  </p:cSld>
  <p:clrMapOvr>
    <a:masterClrMapping/>
  </p:clrMapOvr>
  <p:hf sldNum="0" hdr="0" dt="0"/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265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6" y="5388285"/>
            <a:ext cx="6430723" cy="384721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500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33" y="6039438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406841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056" y="1229293"/>
            <a:ext cx="8790278" cy="1641475"/>
          </a:xfrm>
        </p:spPr>
        <p:txBody>
          <a:bodyPr/>
          <a:lstStyle>
            <a:lvl4pPr marL="652378" indent="-161295">
              <a:buFont typeface="Arial" pitchFamily="34" charset="0"/>
              <a:buChar char="–"/>
              <a:defRPr/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3999967"/>
      </p:ext>
    </p:extLst>
  </p:cSld>
  <p:clrMapOvr>
    <a:masterClrMapping/>
  </p:clrMapOvr>
  <p:hf hdr="0" dt="0"/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/>
          <p:cNvSpPr>
            <a:spLocks noGrp="1" noChangeArrowheads="1"/>
          </p:cNvSpPr>
          <p:nvPr>
            <p:ph type="title"/>
          </p:nvPr>
        </p:nvSpPr>
        <p:spPr bwMode="auto">
          <a:xfrm>
            <a:off x="550505" y="294389"/>
            <a:ext cx="8804996" cy="681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0" tIns="0" rIns="0" bIns="1634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GB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7171695" y="6404080"/>
            <a:ext cx="2183809" cy="172951"/>
          </a:xfrm>
        </p:spPr>
        <p:txBody>
          <a:bodyPr wrap="square" lIns="0" tIns="0" rIns="0" bIns="0" anchor="ctr">
            <a:noAutofit/>
          </a:bodyPr>
          <a:lstStyle>
            <a:lvl1pPr algn="r">
              <a:defRPr/>
            </a:lvl1pPr>
          </a:lstStyle>
          <a:p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3406753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&amp;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0506" y="479495"/>
            <a:ext cx="8804996" cy="276999"/>
          </a:xfrm>
        </p:spPr>
        <p:txBody>
          <a:bodyPr bIns="0">
            <a:spAutoFit/>
          </a:bodyPr>
          <a:lstStyle>
            <a:lvl1pPr>
              <a:tabLst>
                <a:tab pos="328562" algn="l"/>
              </a:tabLst>
              <a:defRPr baseline="0"/>
            </a:lvl1pPr>
          </a:lstStyle>
          <a:p>
            <a:r>
              <a:rPr lang="en-GB" noProof="0" dirty="0" smtClean="0"/>
              <a:t>Click to add title</a:t>
            </a:r>
            <a:endParaRPr lang="en-GB" noProof="0" dirty="0"/>
          </a:p>
        </p:txBody>
      </p:sp>
      <p:sp>
        <p:nvSpPr>
          <p:cNvPr id="7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6225414" y="6527830"/>
            <a:ext cx="3136193" cy="174717"/>
          </a:xfrm>
        </p:spPr>
        <p:txBody>
          <a:bodyPr/>
          <a:lstStyle>
            <a:lvl1pPr algn="r">
              <a:defRPr sz="1100"/>
            </a:lvl1pPr>
          </a:lstStyle>
          <a:p>
            <a:pPr>
              <a:buClr>
                <a:srgbClr val="FF0000"/>
              </a:buClr>
              <a:defRPr/>
            </a:pPr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550502" y="153805"/>
            <a:ext cx="8800448" cy="276999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 marL="161400" indent="-161400">
              <a:buNone/>
              <a:tabLst/>
              <a:defRPr b="1" i="1" baseline="0">
                <a:latin typeface="+mn-lt"/>
              </a:defRPr>
            </a:lvl1pPr>
            <a:lvl2pPr>
              <a:defRPr b="1" i="1">
                <a:latin typeface="+mn-lt"/>
              </a:defRPr>
            </a:lvl2pPr>
            <a:lvl3pPr>
              <a:defRPr b="1" i="1">
                <a:latin typeface="+mn-lt"/>
              </a:defRPr>
            </a:lvl3pPr>
            <a:lvl4pPr>
              <a:defRPr b="1" i="1">
                <a:latin typeface="+mn-lt"/>
              </a:defRPr>
            </a:lvl4pPr>
            <a:lvl5pPr>
              <a:defRPr b="1" i="1">
                <a:latin typeface="+mn-lt"/>
              </a:defRPr>
            </a:lvl5pPr>
          </a:lstStyle>
          <a:p>
            <a:pPr lvl="0"/>
            <a:r>
              <a:rPr lang="en-GB" noProof="0" dirty="0" smtClean="0"/>
              <a:t>Click to add section title</a:t>
            </a:r>
            <a:endParaRPr lang="en-GB" noProof="0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50503" y="6222668"/>
            <a:ext cx="8794381" cy="140720"/>
          </a:xfrm>
        </p:spPr>
        <p:txBody>
          <a:bodyPr tIns="32679"/>
          <a:lstStyle>
            <a:lvl1pPr marL="163396" indent="-163396">
              <a:spcAft>
                <a:spcPts val="0"/>
              </a:spcAft>
              <a:buClr>
                <a:schemeClr val="tx1"/>
              </a:buClr>
              <a:buFont typeface="+mj-lt"/>
              <a:buAutoNum type="arabicPeriod"/>
              <a:defRPr sz="700"/>
            </a:lvl1pPr>
          </a:lstStyle>
          <a:p>
            <a:pPr lvl="0"/>
            <a:r>
              <a:rPr lang="en-GB" noProof="0" dirty="0" smtClean="0"/>
              <a:t>Click to add note(s)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123185199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259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6" y="5388279"/>
            <a:ext cx="6430723" cy="384721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500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29" y="6039433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217836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40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226487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952883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78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91804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derst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78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75869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178863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78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372872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3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78" y="1484316"/>
            <a:ext cx="8891323" cy="164147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603452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"/>
            <a:ext cx="9906000" cy="167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38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769113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030887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92662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507338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2769113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030887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292662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507338" y="4843572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2769113" y="4843572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5030887" y="4843572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7292662" y="4843572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26624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991" y="2042464"/>
            <a:ext cx="4523671" cy="334800"/>
          </a:xfrm>
        </p:spPr>
        <p:txBody>
          <a:bodyPr>
            <a:noAutofit/>
          </a:bodyPr>
          <a:lstStyle>
            <a:lvl1pPr algn="r">
              <a:defRPr sz="4000"/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148732"/>
      </p:ext>
    </p:extLst>
  </p:cSld>
  <p:clrMapOvr>
    <a:masterClrMapping/>
  </p:clrMapOvr>
  <p:hf sldNum="0" hdr="0" dt="0"/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2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239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6" y="5388259"/>
            <a:ext cx="6430723" cy="384721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500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19" y="6039413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2591419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40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226476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16773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67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582326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derst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67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0111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67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37448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4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67" y="1484316"/>
            <a:ext cx="8891323" cy="164147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84056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0"/>
            <a:ext cx="9905998" cy="685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386" y="2042464"/>
            <a:ext cx="4523671" cy="334800"/>
          </a:xfrm>
        </p:spPr>
        <p:txBody>
          <a:bodyPr>
            <a:noAutofit/>
          </a:bodyPr>
          <a:lstStyle>
            <a:lvl1pPr algn="l">
              <a:defRPr sz="4000"/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351102"/>
      </p:ext>
    </p:extLst>
  </p:cSld>
  <p:clrMapOvr>
    <a:masterClrMapping/>
  </p:clrMapOvr>
  <p:hf sldNum="0" hdr="0" dt="0"/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2"/>
            <a:ext cx="9906000" cy="167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38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769113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030887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92662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507338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2769113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030887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292662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507338" y="4843552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2769113" y="4843552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5030887" y="4843552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7292662" y="4843552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484762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2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991" y="2042464"/>
            <a:ext cx="4523671" cy="334800"/>
          </a:xfrm>
        </p:spPr>
        <p:txBody>
          <a:bodyPr>
            <a:noAutofit/>
          </a:bodyPr>
          <a:lstStyle>
            <a:lvl1pPr algn="r">
              <a:defRPr sz="4000"/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85733"/>
      </p:ext>
    </p:extLst>
  </p:cSld>
  <p:clrMapOvr>
    <a:masterClrMapping/>
  </p:clrMapOvr>
  <p:hf sldNum="0" hdr="0" dt="0"/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2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217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6" y="5388237"/>
            <a:ext cx="6430723" cy="384721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500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07" y="6039391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2591419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40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226464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16773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55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582326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derst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55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0111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55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37448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4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55" y="1484316"/>
            <a:ext cx="8891323" cy="164147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84056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2"/>
            <a:ext cx="9906000" cy="167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38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769113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030887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92662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507338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2769113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030887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292662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507338" y="4843530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2769113" y="4843530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5030887" y="4843530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7292662" y="4843530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484762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2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991" y="2042464"/>
            <a:ext cx="4523671" cy="334800"/>
          </a:xfrm>
        </p:spPr>
        <p:txBody>
          <a:bodyPr>
            <a:noAutofit/>
          </a:bodyPr>
          <a:lstStyle>
            <a:lvl1pPr algn="r">
              <a:defRPr sz="4000"/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85733"/>
      </p:ext>
    </p:extLst>
  </p:cSld>
  <p:clrMapOvr>
    <a:masterClrMapping/>
  </p:clrMapOvr>
  <p:hf sldNum="0"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1038" y="6356502"/>
            <a:ext cx="222885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96113" y="6356502"/>
            <a:ext cx="2228850" cy="365125"/>
          </a:xfrm>
          <a:prstGeom prst="rect">
            <a:avLst/>
          </a:prstGeom>
        </p:spPr>
        <p:txBody>
          <a:bodyPr/>
          <a:lstStyle/>
          <a:p>
            <a:fld id="{F5012AD0-7A07-4466-A6BE-E4CA735896E9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9492500"/>
      </p:ext>
    </p:extLst>
  </p:cSld>
  <p:clrMapOvr>
    <a:masterClrMapping/>
  </p:clrMapOvr>
  <p:hf sldNum="0" hdr="0" dt="0"/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88" y="4998191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6" y="5388211"/>
            <a:ext cx="6430723" cy="384721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500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393" y="6039365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836194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40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226450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50289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41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56903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derst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41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4288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41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879031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3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41" y="1484316"/>
            <a:ext cx="8891323" cy="164147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63160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"/>
            <a:ext cx="9906000" cy="167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38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769113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030887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92662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507338" y="335429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2769113" y="335429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030887" y="335429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292662" y="335429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507338" y="4843504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2769113" y="4843504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5030887" y="4843504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7292662" y="4843504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4651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991" y="2042464"/>
            <a:ext cx="4523671" cy="334800"/>
          </a:xfrm>
        </p:spPr>
        <p:txBody>
          <a:bodyPr>
            <a:noAutofit/>
          </a:bodyPr>
          <a:lstStyle>
            <a:lvl1pPr algn="r">
              <a:defRPr sz="4000"/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8094917"/>
      </p:ext>
    </p:extLst>
  </p:cSld>
  <p:clrMapOvr>
    <a:masterClrMapping/>
  </p:clrMapOvr>
  <p:hf sldNum="0" hdr="0" dt="0"/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5"/>
          <p:cNvSpPr>
            <a:spLocks noChangeArrowheads="1"/>
          </p:cNvSpPr>
          <p:nvPr/>
        </p:nvSpPr>
        <p:spPr bwMode="auto">
          <a:xfrm>
            <a:off x="0" y="0"/>
            <a:ext cx="9906000" cy="3836988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34339" rIns="0" bIns="0" anchor="ctr"/>
          <a:lstStyle/>
          <a:p>
            <a:pPr eaLnBrk="1" hangingPunct="1">
              <a:spcBef>
                <a:spcPct val="20000"/>
              </a:spcBef>
              <a:buClr>
                <a:srgbClr val="FF0000"/>
              </a:buClr>
              <a:buFont typeface="Wingdings 3" pitchFamily="18" charset="2"/>
              <a:buChar char="}"/>
            </a:pPr>
            <a:endParaRPr lang="en-US" sz="1600" b="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 Box 23"/>
          <p:cNvSpPr txBox="1">
            <a:spLocks noChangeArrowheads="1"/>
          </p:cNvSpPr>
          <p:nvPr/>
        </p:nvSpPr>
        <p:spPr bwMode="auto">
          <a:xfrm>
            <a:off x="703396" y="6499225"/>
            <a:ext cx="65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defTabSz="817563" eaLnBrk="0" hangingPunct="0">
              <a:defRPr sz="16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817563" eaLnBrk="0" hangingPunct="0">
              <a:defRPr sz="16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817563" eaLnBrk="0" hangingPunct="0">
              <a:defRPr sz="16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817563" eaLnBrk="0" hangingPunct="0">
              <a:defRPr sz="16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817563" eaLnBrk="0" hangingPunct="0">
              <a:defRPr sz="16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81756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81756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81756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81756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l" eaLnBrk="1" hangingPunct="1">
              <a:spcBef>
                <a:spcPct val="20000"/>
              </a:spcBef>
              <a:buClr>
                <a:srgbClr val="FF0000"/>
              </a:buClr>
              <a:buFont typeface="Wingdings 3" pitchFamily="18" charset="2"/>
              <a:buNone/>
            </a:pPr>
            <a:endParaRPr lang="en-GB" sz="1000" b="0" dirty="0">
              <a:solidFill>
                <a:srgbClr val="A5A6A9"/>
              </a:solidFill>
            </a:endParaRPr>
          </a:p>
        </p:txBody>
      </p:sp>
      <p:sp>
        <p:nvSpPr>
          <p:cNvPr id="6" name="Rectangle 82"/>
          <p:cNvSpPr>
            <a:spLocks noChangeArrowheads="1"/>
          </p:cNvSpPr>
          <p:nvPr/>
        </p:nvSpPr>
        <p:spPr bwMode="auto">
          <a:xfrm>
            <a:off x="9596438" y="0"/>
            <a:ext cx="137583" cy="68580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379" tIns="45189" rIns="90379" bIns="45189" anchor="ctr"/>
          <a:lstStyle/>
          <a:p>
            <a:pPr defTabSz="903288" eaLnBrk="1" hangingPunct="1">
              <a:spcBef>
                <a:spcPct val="50000"/>
              </a:spcBef>
              <a:buClr>
                <a:srgbClr val="FF0000"/>
              </a:buClr>
              <a:buFont typeface="Wingdings 3" pitchFamily="18" charset="2"/>
              <a:buChar char="}"/>
            </a:pPr>
            <a:endParaRPr lang="en-US" sz="600" b="0" i="1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AutoShape 26"/>
          <p:cNvSpPr>
            <a:spLocks noChangeArrowheads="1"/>
          </p:cNvSpPr>
          <p:nvPr/>
        </p:nvSpPr>
        <p:spPr bwMode="gray">
          <a:xfrm rot="16200000">
            <a:off x="9527116" y="5819247"/>
            <a:ext cx="296863" cy="158221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none" lIns="90379" tIns="45189" rIns="90379" bIns="45189" anchor="ctr"/>
          <a:lstStyle/>
          <a:p>
            <a:pPr defTabSz="847725" eaLnBrk="1" hangingPunct="1">
              <a:spcBef>
                <a:spcPct val="50000"/>
              </a:spcBef>
              <a:buClr>
                <a:srgbClr val="FF0000"/>
              </a:buClr>
              <a:buFont typeface="Wingdings 3" pitchFamily="18" charset="2"/>
              <a:buChar char="}"/>
            </a:pPr>
            <a:endParaRPr lang="en-US" sz="600" b="0" i="1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Picture 45" descr="HSBC Hexagon_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9189" y="5759450"/>
            <a:ext cx="1625203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4526" name="Rectangle 46"/>
          <p:cNvSpPr>
            <a:spLocks noGrp="1" noChangeArrowheads="1"/>
          </p:cNvSpPr>
          <p:nvPr>
            <p:ph type="ctrTitle" sz="quarter"/>
          </p:nvPr>
        </p:nvSpPr>
        <p:spPr>
          <a:xfrm>
            <a:off x="688506" y="4110896"/>
            <a:ext cx="8419797" cy="476124"/>
          </a:xfrm>
        </p:spPr>
        <p:txBody>
          <a:bodyPr bIns="0"/>
          <a:lstStyle>
            <a:lvl1pPr>
              <a:lnSpc>
                <a:spcPct val="100000"/>
              </a:lnSpc>
              <a:defRPr sz="2700" b="1" smtClean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smtClean="0"/>
          </a:p>
        </p:txBody>
      </p:sp>
      <p:sp>
        <p:nvSpPr>
          <p:cNvPr id="404527" name="Rectangle 4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688506" y="4587024"/>
            <a:ext cx="6933593" cy="477627"/>
          </a:xfrm>
          <a:prstGeom prst="rect">
            <a:avLst/>
          </a:prstGeom>
        </p:spPr>
        <p:txBody>
          <a:bodyPr lIns="91395" tIns="0" rIns="91395" bIns="45697"/>
          <a:lstStyle>
            <a:lvl1pPr marL="0" indent="0">
              <a:buClrTx/>
              <a:buFontTx/>
              <a:buNone/>
              <a:defRPr sz="2500" smtClean="0"/>
            </a:lvl1pPr>
          </a:lstStyle>
          <a:p>
            <a:r>
              <a:rPr lang="en-US" smtClean="0"/>
              <a:t>Click to edit Master subtitle style</a:t>
            </a:r>
            <a:endParaRPr lang="en-GB" smtClean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2212004"/>
      </p:ext>
    </p:extLst>
  </p:cSld>
  <p:clrMapOvr>
    <a:masterClrMapping/>
  </p:clrMapOvr>
  <p:hf hdr="0" dt="0"/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4505" y="1249644"/>
            <a:ext cx="6740994" cy="4973027"/>
          </a:xfrm>
          <a:prstGeom prst="rect">
            <a:avLst/>
          </a:prstGeom>
        </p:spPr>
        <p:txBody>
          <a:bodyPr lIns="91395" tIns="45697" rIns="91395" bIns="45697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0644075"/>
      </p:ext>
    </p:extLst>
  </p:cSld>
  <p:clrMapOvr>
    <a:masterClrMapping/>
  </p:clrMapOvr>
  <p:hf hd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defTabSz="912527">
              <a:lnSpc>
                <a:spcPct val="90000"/>
              </a:lnSpc>
              <a:spcBef>
                <a:spcPct val="50000"/>
              </a:spcBef>
              <a:buClr>
                <a:schemeClr val="accent1"/>
              </a:buClr>
              <a:buFont typeface="Univers 45 Light" pitchFamily="34" charset="0"/>
              <a:buNone/>
              <a:defRPr b="0">
                <a:latin typeface="Calibri" pitchFamily="34" charset="0"/>
              </a:defRPr>
            </a:lvl1pPr>
          </a:lstStyle>
          <a:p>
            <a:pPr>
              <a:buClr>
                <a:srgbClr val="194173"/>
              </a:buCl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6141260"/>
      </p:ext>
    </p:extLst>
  </p:cSld>
  <p:clrMapOvr>
    <a:masterClrMapping/>
  </p:clrMapOvr>
  <p:hf sldNum="0" hdr="0" dt="0"/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7652" y="4169476"/>
            <a:ext cx="8043696" cy="1288691"/>
          </a:xfrm>
        </p:spPr>
        <p:txBody>
          <a:bodyPr/>
          <a:lstStyle>
            <a:lvl1pPr algn="l">
              <a:defRPr sz="36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7652" y="2750110"/>
            <a:ext cx="8043696" cy="1419362"/>
          </a:xfrm>
          <a:prstGeom prst="rect">
            <a:avLst/>
          </a:prstGeom>
        </p:spPr>
        <p:txBody>
          <a:bodyPr lIns="91395" tIns="45697" rIns="91395" bIns="45697" anchor="b"/>
          <a:lstStyle>
            <a:lvl1pPr marL="0" indent="0">
              <a:buNone/>
              <a:defRPr sz="1800"/>
            </a:lvl1pPr>
            <a:lvl2pPr marL="415027" indent="0">
              <a:buNone/>
              <a:defRPr sz="1600"/>
            </a:lvl2pPr>
            <a:lvl3pPr marL="830053" indent="0">
              <a:buNone/>
              <a:defRPr sz="1500"/>
            </a:lvl3pPr>
            <a:lvl4pPr marL="1245080" indent="0">
              <a:buNone/>
              <a:defRPr sz="1300"/>
            </a:lvl4pPr>
            <a:lvl5pPr marL="1660106" indent="0">
              <a:buNone/>
              <a:defRPr sz="1300"/>
            </a:lvl5pPr>
            <a:lvl6pPr marL="2075132" indent="0">
              <a:buNone/>
              <a:defRPr sz="1300"/>
            </a:lvl6pPr>
            <a:lvl7pPr marL="2490159" indent="0">
              <a:buNone/>
              <a:defRPr sz="1300"/>
            </a:lvl7pPr>
            <a:lvl8pPr marL="2905186" indent="0">
              <a:buNone/>
              <a:defRPr sz="1300"/>
            </a:lvl8pPr>
            <a:lvl9pPr marL="332021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2337543"/>
      </p:ext>
    </p:extLst>
  </p:cSld>
  <p:clrMapOvr>
    <a:masterClrMapping/>
  </p:clrMapOvr>
  <p:hf hdr="0" dt="0"/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65976" y="1611618"/>
            <a:ext cx="3048234" cy="1470429"/>
          </a:xfrm>
          <a:prstGeom prst="rect">
            <a:avLst/>
          </a:prstGeom>
        </p:spPr>
        <p:txBody>
          <a:bodyPr lIns="91395" tIns="45697" rIns="91395" bIns="45697"/>
          <a:lstStyle>
            <a:lvl1pPr>
              <a:defRPr sz="25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59796" y="1611618"/>
            <a:ext cx="3048234" cy="1470429"/>
          </a:xfrm>
          <a:prstGeom prst="rect">
            <a:avLst/>
          </a:prstGeom>
        </p:spPr>
        <p:txBody>
          <a:bodyPr lIns="91395" tIns="45697" rIns="91395" bIns="45697"/>
          <a:lstStyle>
            <a:lvl1pPr>
              <a:defRPr sz="25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4733023"/>
      </p:ext>
    </p:extLst>
  </p:cSld>
  <p:clrMapOvr>
    <a:masterClrMapping/>
  </p:clrMapOvr>
  <p:hf hdr="0" dt="0"/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159" y="259844"/>
            <a:ext cx="8516855" cy="1081419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3160" y="1452406"/>
            <a:ext cx="4181085" cy="605294"/>
          </a:xfrm>
          <a:prstGeom prst="rect">
            <a:avLst/>
          </a:prstGeom>
        </p:spPr>
        <p:txBody>
          <a:bodyPr lIns="91395" tIns="45697" rIns="91395" bIns="45697" anchor="b"/>
          <a:lstStyle>
            <a:lvl1pPr marL="0" indent="0">
              <a:buNone/>
              <a:defRPr sz="2200" b="1"/>
            </a:lvl1pPr>
            <a:lvl2pPr marL="415027" indent="0">
              <a:buNone/>
              <a:defRPr sz="1800" b="1"/>
            </a:lvl2pPr>
            <a:lvl3pPr marL="830053" indent="0">
              <a:buNone/>
              <a:defRPr sz="1600" b="1"/>
            </a:lvl3pPr>
            <a:lvl4pPr marL="1245080" indent="0">
              <a:buNone/>
              <a:defRPr sz="1500" b="1"/>
            </a:lvl4pPr>
            <a:lvl5pPr marL="1660106" indent="0">
              <a:buNone/>
              <a:defRPr sz="1500" b="1"/>
            </a:lvl5pPr>
            <a:lvl6pPr marL="2075132" indent="0">
              <a:buNone/>
              <a:defRPr sz="1500" b="1"/>
            </a:lvl6pPr>
            <a:lvl7pPr marL="2490159" indent="0">
              <a:buNone/>
              <a:defRPr sz="1500" b="1"/>
            </a:lvl7pPr>
            <a:lvl8pPr marL="2905186" indent="0">
              <a:buNone/>
              <a:defRPr sz="1500" b="1"/>
            </a:lvl8pPr>
            <a:lvl9pPr marL="3320212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160" y="2057704"/>
            <a:ext cx="4181085" cy="3738407"/>
          </a:xfrm>
          <a:prstGeom prst="rect">
            <a:avLst/>
          </a:prstGeom>
        </p:spPr>
        <p:txBody>
          <a:bodyPr lIns="91395" tIns="45697" rIns="91395" bIns="45697"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7413" y="1452406"/>
            <a:ext cx="4182601" cy="605294"/>
          </a:xfrm>
          <a:prstGeom prst="rect">
            <a:avLst/>
          </a:prstGeom>
        </p:spPr>
        <p:txBody>
          <a:bodyPr lIns="91395" tIns="45697" rIns="91395" bIns="45697" anchor="b"/>
          <a:lstStyle>
            <a:lvl1pPr marL="0" indent="0">
              <a:buNone/>
              <a:defRPr sz="2200" b="1"/>
            </a:lvl1pPr>
            <a:lvl2pPr marL="415027" indent="0">
              <a:buNone/>
              <a:defRPr sz="1800" b="1"/>
            </a:lvl2pPr>
            <a:lvl3pPr marL="830053" indent="0">
              <a:buNone/>
              <a:defRPr sz="1600" b="1"/>
            </a:lvl3pPr>
            <a:lvl4pPr marL="1245080" indent="0">
              <a:buNone/>
              <a:defRPr sz="1500" b="1"/>
            </a:lvl4pPr>
            <a:lvl5pPr marL="1660106" indent="0">
              <a:buNone/>
              <a:defRPr sz="1500" b="1"/>
            </a:lvl5pPr>
            <a:lvl6pPr marL="2075132" indent="0">
              <a:buNone/>
              <a:defRPr sz="1500" b="1"/>
            </a:lvl6pPr>
            <a:lvl7pPr marL="2490159" indent="0">
              <a:buNone/>
              <a:defRPr sz="1500" b="1"/>
            </a:lvl7pPr>
            <a:lvl8pPr marL="2905186" indent="0">
              <a:buNone/>
              <a:defRPr sz="1500" b="1"/>
            </a:lvl8pPr>
            <a:lvl9pPr marL="3320212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7413" y="2057704"/>
            <a:ext cx="4182601" cy="3738407"/>
          </a:xfrm>
          <a:prstGeom prst="rect">
            <a:avLst/>
          </a:prstGeom>
        </p:spPr>
        <p:txBody>
          <a:bodyPr lIns="91395" tIns="45697" rIns="91395" bIns="45697"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4881183"/>
      </p:ext>
    </p:extLst>
  </p:cSld>
  <p:clrMapOvr>
    <a:masterClrMapping/>
  </p:clrMapOvr>
  <p:hf hdr="0" dt="0"/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813068"/>
      </p:ext>
    </p:extLst>
  </p:cSld>
  <p:clrMapOvr>
    <a:masterClrMapping/>
  </p:clrMapOvr>
  <p:hf hdr="0" dt="0"/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7642586"/>
      </p:ext>
    </p:extLst>
  </p:cSld>
  <p:clrMapOvr>
    <a:masterClrMapping/>
  </p:clrMapOvr>
  <p:hf hdr="0" dt="0"/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996343"/>
      </p:ext>
    </p:extLst>
  </p:cSld>
  <p:clrMapOvr>
    <a:masterClrMapping/>
  </p:clrMapOvr>
  <p:hf hdr="0" dt="0"/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161" y="258343"/>
            <a:ext cx="3113445" cy="1099443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00343" y="258339"/>
            <a:ext cx="5289671" cy="5537768"/>
          </a:xfrm>
          <a:prstGeom prst="rect">
            <a:avLst/>
          </a:prstGeom>
        </p:spPr>
        <p:txBody>
          <a:bodyPr lIns="91395" tIns="45697" rIns="91395" bIns="45697"/>
          <a:lstStyle>
            <a:lvl1pPr>
              <a:defRPr sz="2900"/>
            </a:lvl1pPr>
            <a:lvl2pPr>
              <a:defRPr sz="2500"/>
            </a:lvl2pPr>
            <a:lvl3pPr>
              <a:defRPr sz="22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161" y="1357786"/>
            <a:ext cx="3113445" cy="4438325"/>
          </a:xfrm>
          <a:prstGeom prst="rect">
            <a:avLst/>
          </a:prstGeom>
        </p:spPr>
        <p:txBody>
          <a:bodyPr lIns="91395" tIns="45697" rIns="91395" bIns="45697"/>
          <a:lstStyle>
            <a:lvl1pPr marL="0" indent="0">
              <a:buNone/>
              <a:defRPr sz="1300"/>
            </a:lvl1pPr>
            <a:lvl2pPr marL="415027" indent="0">
              <a:buNone/>
              <a:defRPr sz="1100"/>
            </a:lvl2pPr>
            <a:lvl3pPr marL="830053" indent="0">
              <a:buNone/>
              <a:defRPr sz="900"/>
            </a:lvl3pPr>
            <a:lvl4pPr marL="1245080" indent="0">
              <a:buNone/>
              <a:defRPr sz="800"/>
            </a:lvl4pPr>
            <a:lvl5pPr marL="1660106" indent="0">
              <a:buNone/>
              <a:defRPr sz="800"/>
            </a:lvl5pPr>
            <a:lvl6pPr marL="2075132" indent="0">
              <a:buNone/>
              <a:defRPr sz="800"/>
            </a:lvl6pPr>
            <a:lvl7pPr marL="2490159" indent="0">
              <a:buNone/>
              <a:defRPr sz="800"/>
            </a:lvl7pPr>
            <a:lvl8pPr marL="2905186" indent="0">
              <a:buNone/>
              <a:defRPr sz="800"/>
            </a:lvl8pPr>
            <a:lvl9pPr marL="3320212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021368"/>
      </p:ext>
    </p:extLst>
  </p:cSld>
  <p:clrMapOvr>
    <a:masterClrMapping/>
  </p:clrMapOvr>
  <p:hf hdr="0" dt="0"/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54726" y="4541961"/>
            <a:ext cx="5677903" cy="536204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54726" y="579765"/>
            <a:ext cx="5677903" cy="3893109"/>
          </a:xfrm>
          <a:prstGeom prst="rect">
            <a:avLst/>
          </a:prstGeom>
        </p:spPr>
        <p:txBody>
          <a:bodyPr lIns="91395" tIns="0" rIns="91395" bIns="45697"/>
          <a:lstStyle>
            <a:lvl1pPr marL="0" indent="0">
              <a:buNone/>
              <a:defRPr sz="2900"/>
            </a:lvl1pPr>
            <a:lvl2pPr marL="415027" indent="0">
              <a:buNone/>
              <a:defRPr sz="2500"/>
            </a:lvl2pPr>
            <a:lvl3pPr marL="830053" indent="0">
              <a:buNone/>
              <a:defRPr sz="2200"/>
            </a:lvl3pPr>
            <a:lvl4pPr marL="1245080" indent="0">
              <a:buNone/>
              <a:defRPr sz="1800"/>
            </a:lvl4pPr>
            <a:lvl5pPr marL="1660106" indent="0">
              <a:buNone/>
              <a:defRPr sz="1800"/>
            </a:lvl5pPr>
            <a:lvl6pPr marL="2075132" indent="0">
              <a:buNone/>
              <a:defRPr sz="1800"/>
            </a:lvl6pPr>
            <a:lvl7pPr marL="2490159" indent="0">
              <a:buNone/>
              <a:defRPr sz="1800"/>
            </a:lvl7pPr>
            <a:lvl8pPr marL="2905186" indent="0">
              <a:buNone/>
              <a:defRPr sz="1800"/>
            </a:lvl8pPr>
            <a:lvl9pPr marL="3320212" indent="0">
              <a:buNone/>
              <a:defRPr sz="1800"/>
            </a:lvl9pPr>
          </a:lstStyle>
          <a:p>
            <a:pPr lvl="0"/>
            <a:r>
              <a:rPr lang="en-US" noProof="0" dirty="0" smtClean="0"/>
              <a:t>Click icon to add picture</a:t>
            </a:r>
            <a:endParaRPr lang="en-GB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54726" y="5078169"/>
            <a:ext cx="5677903" cy="761499"/>
          </a:xfrm>
          <a:prstGeom prst="rect">
            <a:avLst/>
          </a:prstGeom>
        </p:spPr>
        <p:txBody>
          <a:bodyPr lIns="91395" tIns="45697" rIns="91395" bIns="45697"/>
          <a:lstStyle>
            <a:lvl1pPr marL="0" indent="0">
              <a:buNone/>
              <a:defRPr sz="1300"/>
            </a:lvl1pPr>
            <a:lvl2pPr marL="415027" indent="0">
              <a:buNone/>
              <a:defRPr sz="1100"/>
            </a:lvl2pPr>
            <a:lvl3pPr marL="830053" indent="0">
              <a:buNone/>
              <a:defRPr sz="900"/>
            </a:lvl3pPr>
            <a:lvl4pPr marL="1245080" indent="0">
              <a:buNone/>
              <a:defRPr sz="800"/>
            </a:lvl4pPr>
            <a:lvl5pPr marL="1660106" indent="0">
              <a:buNone/>
              <a:defRPr sz="800"/>
            </a:lvl5pPr>
            <a:lvl6pPr marL="2075132" indent="0">
              <a:buNone/>
              <a:defRPr sz="800"/>
            </a:lvl6pPr>
            <a:lvl7pPr marL="2490159" indent="0">
              <a:buNone/>
              <a:defRPr sz="800"/>
            </a:lvl7pPr>
            <a:lvl8pPr marL="2905186" indent="0">
              <a:buNone/>
              <a:defRPr sz="800"/>
            </a:lvl8pPr>
            <a:lvl9pPr marL="3320212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4214312"/>
      </p:ext>
    </p:extLst>
  </p:cSld>
  <p:clrMapOvr>
    <a:masterClrMapping/>
  </p:clrMapOvr>
  <p:hf hdr="0" dt="0"/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14505" y="1249644"/>
            <a:ext cx="6740994" cy="4973027"/>
          </a:xfrm>
          <a:prstGeom prst="rect">
            <a:avLst/>
          </a:prstGeom>
        </p:spPr>
        <p:txBody>
          <a:bodyPr vert="eaVert" lIns="91395" tIns="45697" rIns="91395" bIns="45697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3962571"/>
      </p:ext>
    </p:extLst>
  </p:cSld>
  <p:clrMapOvr>
    <a:masterClrMapping/>
  </p:clrMapOvr>
  <p:hf hdr="0" dt="0"/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18246" y="608299"/>
            <a:ext cx="2092817" cy="247374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39795" y="608299"/>
            <a:ext cx="6132864" cy="2473746"/>
          </a:xfrm>
          <a:prstGeom prst="rect">
            <a:avLst/>
          </a:prstGeom>
        </p:spPr>
        <p:txBody>
          <a:bodyPr vert="eaVert" lIns="91395" tIns="45697" rIns="91395" bIns="45697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6642229"/>
      </p:ext>
    </p:extLst>
  </p:cSld>
  <p:clrMapOvr>
    <a:masterClrMapping/>
  </p:clrMapOvr>
  <p:hf hd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583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316482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3" y="3886200"/>
            <a:ext cx="6934200" cy="1752600"/>
          </a:xfrm>
          <a:prstGeom prst="rect">
            <a:avLst/>
          </a:prstGeom>
        </p:spPr>
        <p:txBody>
          <a:bodyPr lIns="91395" tIns="45697" rIns="91395" bIns="45697"/>
          <a:lstStyle>
            <a:lvl1pPr marL="0" indent="0" algn="ctr">
              <a:buFontTx/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69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9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9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8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8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88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58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2130288"/>
      </p:ext>
    </p:extLst>
  </p:cSld>
  <p:clrMapOvr>
    <a:masterClrMapping/>
  </p:clrMapOvr>
  <p:hf hdr="0" dt="0"/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4189" y="1747840"/>
            <a:ext cx="8767762" cy="15668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5040300"/>
      </p:ext>
    </p:extLst>
  </p:cSld>
  <p:clrMapOvr>
    <a:masterClrMapping/>
  </p:clrMapOvr>
  <p:hf hdr="0" dt="0"/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503238"/>
            <a:ext cx="8915400" cy="7159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95300" y="1371601"/>
            <a:ext cx="89154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noProof="0" dirty="0" smtClean="0"/>
              <a:t>Click icon to add table</a:t>
            </a:r>
            <a:endParaRPr lang="en-GB" noProof="0" dirty="0" smtClean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371475" y="6677025"/>
            <a:ext cx="31369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-1898650" y="6638925"/>
            <a:ext cx="23114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algn="l" eaLnBrk="1" hangingPunct="1">
              <a:defRPr/>
            </a:pPr>
            <a:fld id="{034064D6-9ED0-41D7-95E0-F5391B88B85A}" type="slidenum">
              <a:rPr lang="en-US" sz="1600" b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pPr algn="l" eaLnBrk="1" hangingPunct="1">
                <a:defRPr/>
              </a:pPr>
              <a:t>‹#›</a:t>
            </a:fld>
            <a:endParaRPr lang="en-US" sz="1600" b="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2760683"/>
      </p:ext>
    </p:extLst>
  </p:cSld>
  <p:clrMapOvr>
    <a:masterClrMapping/>
  </p:clrMapOvr>
  <p:hf hdr="0" dt="0"/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90"/>
          <p:cNvSpPr>
            <a:spLocks noChangeShapeType="1"/>
          </p:cNvSpPr>
          <p:nvPr/>
        </p:nvSpPr>
        <p:spPr bwMode="auto">
          <a:xfrm>
            <a:off x="276887" y="1022350"/>
            <a:ext cx="9338469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l" eaLnBrk="1" hangingPunct="1"/>
            <a:endParaRPr lang="en-GB" sz="1600" b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506"/>
          <a:stretch>
            <a:fillRect/>
          </a:stretch>
        </p:blipFill>
        <p:spPr bwMode="auto">
          <a:xfrm>
            <a:off x="199496" y="136525"/>
            <a:ext cx="1286404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49" name="Rectangle 77"/>
          <p:cNvSpPr>
            <a:spLocks noGrp="1" noChangeArrowheads="1"/>
          </p:cNvSpPr>
          <p:nvPr>
            <p:ph type="ctrTitle"/>
          </p:nvPr>
        </p:nvSpPr>
        <p:spPr>
          <a:xfrm>
            <a:off x="151342" y="1428751"/>
            <a:ext cx="9493250" cy="1585913"/>
          </a:xfrm>
        </p:spPr>
        <p:txBody>
          <a:bodyPr anchor="b"/>
          <a:lstStyle>
            <a:lvl1pPr>
              <a:defRPr sz="3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5777309"/>
      </p:ext>
    </p:extLst>
  </p:cSld>
  <p:clrMapOvr>
    <a:masterClrMapping/>
  </p:clrMapOvr>
  <p:hf sldNum="0" hdr="0" dt="0"/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3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334"/>
            <a:ext cx="8900276" cy="400110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26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7" y="5388355"/>
            <a:ext cx="6430723" cy="312521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031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70" y="6039509"/>
            <a:ext cx="1455527" cy="375231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219" b="1" baseline="0"/>
            </a:lvl1pPr>
            <a:lvl2pPr marL="0" indent="0">
              <a:spcBef>
                <a:spcPts val="0"/>
              </a:spcBef>
              <a:buNone/>
              <a:defRPr sz="1219" baseline="0"/>
            </a:lvl2pPr>
            <a:lvl3pPr>
              <a:defRPr sz="1219"/>
            </a:lvl3pPr>
            <a:lvl4pPr>
              <a:defRPr sz="1219"/>
            </a:lvl4pPr>
            <a:lvl5pPr>
              <a:defRPr sz="1219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812859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41" y="1484317"/>
            <a:ext cx="4172215" cy="2016695"/>
          </a:xfrm>
        </p:spPr>
        <p:txBody>
          <a:bodyPr>
            <a:normAutofit/>
          </a:bodyPr>
          <a:lstStyle>
            <a:lvl1pPr>
              <a:defRPr sz="1138"/>
            </a:lvl1pPr>
            <a:lvl2pPr>
              <a:defRPr sz="1138"/>
            </a:lvl2pPr>
            <a:lvl3pPr>
              <a:defRPr sz="1138"/>
            </a:lvl3pPr>
            <a:lvl4pPr>
              <a:defRPr sz="1138"/>
            </a:lvl4pPr>
            <a:lvl5pPr>
              <a:defRPr sz="1138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226527" y="1484317"/>
            <a:ext cx="4172215" cy="2016695"/>
          </a:xfrm>
        </p:spPr>
        <p:txBody>
          <a:bodyPr>
            <a:normAutofit/>
          </a:bodyPr>
          <a:lstStyle>
            <a:lvl1pPr>
              <a:defRPr sz="1138"/>
            </a:lvl1pPr>
            <a:lvl2pPr>
              <a:defRPr sz="1138"/>
            </a:lvl2pPr>
            <a:lvl3pPr>
              <a:defRPr sz="1138"/>
            </a:lvl3pPr>
            <a:lvl4pPr>
              <a:defRPr sz="1138"/>
            </a:lvl4pPr>
            <a:lvl5pPr>
              <a:defRPr sz="1138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528634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6" y="1484318"/>
            <a:ext cx="8891323" cy="13308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9535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derst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6" y="1484318"/>
            <a:ext cx="8891323" cy="13308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51995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6" y="1484318"/>
            <a:ext cx="8891323" cy="13308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79259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5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6" y="1484318"/>
            <a:ext cx="8891323" cy="1330814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8375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3732915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3"/>
            <a:ext cx="9906000" cy="167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38" y="1868135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769113" y="1868135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030887" y="1868135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92662" y="1868135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507338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2769113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030887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292662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507338" y="4843648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2769113" y="4843648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5030887" y="4843648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7292662" y="4843648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21275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3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992" y="2042464"/>
            <a:ext cx="4523671" cy="334800"/>
          </a:xfrm>
        </p:spPr>
        <p:txBody>
          <a:bodyPr>
            <a:noAutofit/>
          </a:bodyPr>
          <a:lstStyle>
            <a:lvl1pPr algn="r">
              <a:defRPr sz="3250"/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581772"/>
      </p:ext>
    </p:extLst>
  </p:cSld>
  <p:clrMapOvr>
    <a:masterClrMapping/>
  </p:clrMapOvr>
  <p:hf sldNum="0" hdr="0" dt="0"/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/>
          <p:cNvSpPr>
            <a:spLocks noGrp="1" noChangeArrowheads="1"/>
          </p:cNvSpPr>
          <p:nvPr>
            <p:ph type="title"/>
          </p:nvPr>
        </p:nvSpPr>
        <p:spPr bwMode="auto">
          <a:xfrm>
            <a:off x="550505" y="294391"/>
            <a:ext cx="8804996" cy="681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0" tIns="0" rIns="0" bIns="1634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GB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7171696" y="6404152"/>
            <a:ext cx="2183809" cy="172951"/>
          </a:xfrm>
        </p:spPr>
        <p:txBody>
          <a:bodyPr wrap="square" lIns="0" tIns="0" rIns="0" bIns="0" anchor="ctr">
            <a:noAutofit/>
          </a:bodyPr>
          <a:lstStyle>
            <a:lvl1pPr algn="r">
              <a:defRPr/>
            </a:lvl1pPr>
          </a:lstStyle>
          <a:p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31926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&amp;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0506" y="531434"/>
            <a:ext cx="8804996" cy="225062"/>
          </a:xfrm>
        </p:spPr>
        <p:txBody>
          <a:bodyPr bIns="0">
            <a:spAutoFit/>
          </a:bodyPr>
          <a:lstStyle>
            <a:lvl1pPr>
              <a:tabLst>
                <a:tab pos="266957" algn="l"/>
              </a:tabLst>
              <a:defRPr baseline="0"/>
            </a:lvl1pPr>
          </a:lstStyle>
          <a:p>
            <a:r>
              <a:rPr lang="en-GB" noProof="0" dirty="0" smtClean="0"/>
              <a:t>Click to add title</a:t>
            </a:r>
            <a:endParaRPr lang="en-GB" noProof="0" dirty="0"/>
          </a:p>
        </p:txBody>
      </p:sp>
      <p:sp>
        <p:nvSpPr>
          <p:cNvPr id="7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6225452" y="6527902"/>
            <a:ext cx="3136193" cy="174717"/>
          </a:xfrm>
        </p:spPr>
        <p:txBody>
          <a:bodyPr/>
          <a:lstStyle>
            <a:lvl1pPr algn="r">
              <a:defRPr sz="894"/>
            </a:lvl1pPr>
          </a:lstStyle>
          <a:p>
            <a:pPr>
              <a:buClr>
                <a:srgbClr val="FF0000"/>
              </a:buClr>
              <a:defRPr/>
            </a:pPr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550503" y="205680"/>
            <a:ext cx="8800448" cy="225126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 marL="131138" indent="-131138">
              <a:buNone/>
              <a:tabLst/>
              <a:defRPr b="1" i="1" baseline="0">
                <a:latin typeface="+mn-lt"/>
              </a:defRPr>
            </a:lvl1pPr>
            <a:lvl2pPr>
              <a:defRPr b="1" i="1">
                <a:latin typeface="+mn-lt"/>
              </a:defRPr>
            </a:lvl2pPr>
            <a:lvl3pPr>
              <a:defRPr b="1" i="1">
                <a:latin typeface="+mn-lt"/>
              </a:defRPr>
            </a:lvl3pPr>
            <a:lvl4pPr>
              <a:defRPr b="1" i="1">
                <a:latin typeface="+mn-lt"/>
              </a:defRPr>
            </a:lvl4pPr>
            <a:lvl5pPr>
              <a:defRPr b="1" i="1">
                <a:latin typeface="+mn-lt"/>
              </a:defRPr>
            </a:lvl5pPr>
          </a:lstStyle>
          <a:p>
            <a:pPr lvl="0"/>
            <a:r>
              <a:rPr lang="en-GB" noProof="0" dirty="0" smtClean="0"/>
              <a:t>Click to add section title</a:t>
            </a:r>
            <a:endParaRPr lang="en-GB" noProof="0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50504" y="6222668"/>
            <a:ext cx="8794381" cy="120586"/>
          </a:xfrm>
        </p:spPr>
        <p:txBody>
          <a:bodyPr tIns="32679"/>
          <a:lstStyle>
            <a:lvl1pPr marL="132759" indent="-132759">
              <a:spcAft>
                <a:spcPts val="0"/>
              </a:spcAft>
              <a:buClr>
                <a:schemeClr val="tx1"/>
              </a:buClr>
              <a:buFont typeface="+mj-lt"/>
              <a:buAutoNum type="arabicPeriod"/>
              <a:defRPr sz="569"/>
            </a:lvl1pPr>
          </a:lstStyle>
          <a:p>
            <a:pPr lvl="0"/>
            <a:r>
              <a:rPr lang="en-GB" noProof="0" dirty="0" smtClean="0"/>
              <a:t>Click to add note(s)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4935342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4"/>
          <p:cNvGrpSpPr>
            <a:grpSpLocks/>
          </p:cNvGrpSpPr>
          <p:nvPr userDrawn="1"/>
        </p:nvGrpSpPr>
        <p:grpSpPr bwMode="auto">
          <a:xfrm>
            <a:off x="0" y="2"/>
            <a:ext cx="9906000" cy="3837537"/>
            <a:chOff x="0" y="0"/>
            <a:chExt cx="6532" cy="2555"/>
          </a:xfrm>
        </p:grpSpPr>
        <p:pic>
          <p:nvPicPr>
            <p:cNvPr id="5" name="Picture 52" descr="Picture1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6532" cy="2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Text Box 49"/>
            <p:cNvSpPr txBox="1">
              <a:spLocks noChangeArrowheads="1"/>
            </p:cNvSpPr>
            <p:nvPr userDrawn="1"/>
          </p:nvSpPr>
          <p:spPr bwMode="auto">
            <a:xfrm>
              <a:off x="3674" y="2374"/>
              <a:ext cx="122" cy="117"/>
            </a:xfrm>
            <a:prstGeom prst="rect">
              <a:avLst/>
            </a:prstGeom>
            <a:solidFill>
              <a:srgbClr val="A5A6A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algn="ctr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algn="ctr" defTabSz="901700" eaLnBrk="0" fontAlgn="base" hangingPunct="0">
                <a:spcBef>
                  <a:spcPct val="50000"/>
                </a:spcBef>
                <a:spcAft>
                  <a:spcPct val="0"/>
                </a:spcAft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algn="ctr" defTabSz="901700" eaLnBrk="0" fontAlgn="base" hangingPunct="0">
                <a:spcBef>
                  <a:spcPct val="50000"/>
                </a:spcBef>
                <a:spcAft>
                  <a:spcPct val="0"/>
                </a:spcAft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algn="ctr" defTabSz="901700" eaLnBrk="0" fontAlgn="base" hangingPunct="0">
                <a:spcBef>
                  <a:spcPct val="50000"/>
                </a:spcBef>
                <a:spcAft>
                  <a:spcPct val="0"/>
                </a:spcAft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algn="ctr" defTabSz="901700" eaLnBrk="0" fontAlgn="base" hangingPunct="0">
                <a:spcBef>
                  <a:spcPct val="50000"/>
                </a:spcBef>
                <a:spcAft>
                  <a:spcPct val="0"/>
                </a:spcAft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>
                <a:defRPr/>
              </a:pPr>
              <a:endParaRPr lang="en-US" sz="538" b="0" dirty="0" smtClean="0">
                <a:solidFill>
                  <a:srgbClr val="FFFFFF"/>
                </a:solidFill>
              </a:endParaRPr>
            </a:p>
          </p:txBody>
        </p:sp>
      </p:grpSp>
      <p:sp>
        <p:nvSpPr>
          <p:cNvPr id="7" name="Rectangle 82"/>
          <p:cNvSpPr>
            <a:spLocks noChangeArrowheads="1"/>
          </p:cNvSpPr>
          <p:nvPr userDrawn="1"/>
        </p:nvSpPr>
        <p:spPr bwMode="auto">
          <a:xfrm>
            <a:off x="9596628" y="0"/>
            <a:ext cx="138005" cy="68580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6536" tIns="38269" rIns="76536" bIns="38269" anchor="ctr"/>
          <a:lstStyle>
            <a:lvl1pPr defTabSz="995363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5363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5363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5363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5363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defTabSz="995363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defTabSz="995363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defTabSz="995363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defTabSz="995363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endParaRPr lang="en-US" altLang="en-US" sz="538" i="1" dirty="0">
              <a:solidFill>
                <a:srgbClr val="000000"/>
              </a:solidFill>
            </a:endParaRPr>
          </a:p>
        </p:txBody>
      </p:sp>
      <p:sp>
        <p:nvSpPr>
          <p:cNvPr id="8" name="AutoShape 26"/>
          <p:cNvSpPr>
            <a:spLocks noChangeArrowheads="1"/>
          </p:cNvSpPr>
          <p:nvPr userDrawn="1"/>
        </p:nvSpPr>
        <p:spPr bwMode="gray">
          <a:xfrm rot="16200000">
            <a:off x="9526792" y="5819382"/>
            <a:ext cx="297390" cy="15772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lIns="76536" tIns="38269" rIns="76536" bIns="38269" anchor="ctr"/>
          <a:lstStyle>
            <a:lvl1pPr defTabSz="935038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35038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35038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35038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35038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defTabSz="935038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defTabSz="935038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defTabSz="935038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defTabSz="935038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endParaRPr lang="en-US" altLang="en-US" sz="538" b="0" i="1" dirty="0">
              <a:solidFill>
                <a:srgbClr val="000000"/>
              </a:solidFill>
            </a:endParaRPr>
          </a:p>
        </p:txBody>
      </p:sp>
      <p:pic>
        <p:nvPicPr>
          <p:cNvPr id="9" name="Picture 45" descr="HSBC Hexagon_logo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8827" y="5760060"/>
            <a:ext cx="1621175" cy="283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4526" name="Rectangle 46"/>
          <p:cNvSpPr>
            <a:spLocks noGrp="1" noChangeArrowheads="1"/>
          </p:cNvSpPr>
          <p:nvPr>
            <p:ph type="ctrTitle" sz="quarter"/>
          </p:nvPr>
        </p:nvSpPr>
        <p:spPr>
          <a:xfrm>
            <a:off x="688507" y="4110896"/>
            <a:ext cx="8419797" cy="476124"/>
          </a:xfrm>
        </p:spPr>
        <p:txBody>
          <a:bodyPr bIns="0"/>
          <a:lstStyle>
            <a:lvl1pPr>
              <a:lnSpc>
                <a:spcPct val="100000"/>
              </a:lnSpc>
              <a:defRPr sz="2306" b="1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 smtClean="0"/>
              <a:t>Click to edit Master title style</a:t>
            </a:r>
          </a:p>
        </p:txBody>
      </p:sp>
      <p:sp>
        <p:nvSpPr>
          <p:cNvPr id="404527" name="Rectangle 4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688508" y="4587020"/>
            <a:ext cx="6933593" cy="331181"/>
          </a:xfrm>
        </p:spPr>
        <p:txBody>
          <a:bodyPr tIns="0"/>
          <a:lstStyle>
            <a:lvl1pPr marL="0" indent="0">
              <a:spcBef>
                <a:spcPct val="0"/>
              </a:spcBef>
              <a:buClrTx/>
              <a:buFontTx/>
              <a:buNone/>
              <a:defRPr sz="2152" smtClean="0"/>
            </a:lvl1pPr>
          </a:lstStyle>
          <a:p>
            <a:pPr lvl="0"/>
            <a:r>
              <a:rPr lang="en-GB" noProof="0" smtClean="0"/>
              <a:t>Click to edit Master subtitle style</a:t>
            </a:r>
          </a:p>
        </p:txBody>
      </p:sp>
      <p:sp>
        <p:nvSpPr>
          <p:cNvPr id="10" name="Rectangle 56"/>
          <p:cNvSpPr>
            <a:spLocks noGrp="1" noChangeArrowheads="1"/>
          </p:cNvSpPr>
          <p:nvPr>
            <p:ph type="ftr" sz="quarter" idx="10"/>
          </p:nvPr>
        </p:nvSpPr>
        <p:spPr>
          <a:xfrm>
            <a:off x="686990" y="6404407"/>
            <a:ext cx="0" cy="160711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4452452"/>
      </p:ext>
    </p:extLst>
  </p:cSld>
  <p:clrMapOvr>
    <a:masterClrMapping/>
  </p:clrMapOvr>
  <p:hf sldNum="0" hdr="0" dt="0"/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3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334"/>
            <a:ext cx="8900276" cy="400110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26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7" y="5388355"/>
            <a:ext cx="6430723" cy="312521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031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70" y="6039509"/>
            <a:ext cx="1455527" cy="375231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219" b="1" baseline="0"/>
            </a:lvl1pPr>
            <a:lvl2pPr marL="0" indent="0">
              <a:spcBef>
                <a:spcPts val="0"/>
              </a:spcBef>
              <a:buNone/>
              <a:defRPr sz="1219" baseline="0"/>
            </a:lvl2pPr>
            <a:lvl3pPr>
              <a:defRPr sz="1219"/>
            </a:lvl3pPr>
            <a:lvl4pPr>
              <a:defRPr sz="1219"/>
            </a:lvl4pPr>
            <a:lvl5pPr>
              <a:defRPr sz="1219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766525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41" y="1484317"/>
            <a:ext cx="4172215" cy="2016695"/>
          </a:xfrm>
        </p:spPr>
        <p:txBody>
          <a:bodyPr>
            <a:normAutofit/>
          </a:bodyPr>
          <a:lstStyle>
            <a:lvl1pPr>
              <a:defRPr sz="1138"/>
            </a:lvl1pPr>
            <a:lvl2pPr>
              <a:defRPr sz="1138"/>
            </a:lvl2pPr>
            <a:lvl3pPr>
              <a:defRPr sz="1138"/>
            </a:lvl3pPr>
            <a:lvl4pPr>
              <a:defRPr sz="1138"/>
            </a:lvl4pPr>
            <a:lvl5pPr>
              <a:defRPr sz="1138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226527" y="1484317"/>
            <a:ext cx="4172215" cy="2016695"/>
          </a:xfrm>
        </p:spPr>
        <p:txBody>
          <a:bodyPr>
            <a:normAutofit/>
          </a:bodyPr>
          <a:lstStyle>
            <a:lvl1pPr>
              <a:defRPr sz="1138"/>
            </a:lvl1pPr>
            <a:lvl2pPr>
              <a:defRPr sz="1138"/>
            </a:lvl2pPr>
            <a:lvl3pPr>
              <a:defRPr sz="1138"/>
            </a:lvl3pPr>
            <a:lvl4pPr>
              <a:defRPr sz="1138"/>
            </a:lvl4pPr>
            <a:lvl5pPr>
              <a:defRPr sz="1138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36233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6" y="1484318"/>
            <a:ext cx="8891323" cy="13308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24773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derst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6" y="1484318"/>
            <a:ext cx="8891323" cy="13308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311807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6" y="1484318"/>
            <a:ext cx="8891323" cy="13308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00017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638" y="4407058"/>
            <a:ext cx="84201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395584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5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6" y="1484318"/>
            <a:ext cx="8891323" cy="1330814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96475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3"/>
            <a:ext cx="9906000" cy="167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38" y="1868135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769113" y="1868135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030887" y="1868135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92662" y="1868135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507338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2769113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030887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292662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507338" y="4843648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2769113" y="4843648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5030887" y="4843648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7292662" y="4843648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463"/>
            </a:lvl1pPr>
            <a:lvl2pPr marL="0" indent="0">
              <a:spcBef>
                <a:spcPts val="0"/>
              </a:spcBef>
              <a:buNone/>
              <a:defRPr sz="975" b="1">
                <a:solidFill>
                  <a:schemeClr val="tx2"/>
                </a:solidFill>
              </a:defRPr>
            </a:lvl2pPr>
            <a:lvl3pPr marL="1290" indent="0">
              <a:spcBef>
                <a:spcPts val="0"/>
              </a:spcBef>
              <a:buFont typeface="Arial" panose="020B0604020202020204" pitchFamily="34" charset="0"/>
              <a:buNone/>
              <a:defRPr sz="975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975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54237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3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992" y="2042464"/>
            <a:ext cx="4523671" cy="334800"/>
          </a:xfrm>
        </p:spPr>
        <p:txBody>
          <a:bodyPr>
            <a:noAutofit/>
          </a:bodyPr>
          <a:lstStyle>
            <a:lvl1pPr algn="r">
              <a:defRPr sz="3250"/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333687"/>
      </p:ext>
    </p:extLst>
  </p:cSld>
  <p:clrMapOvr>
    <a:masterClrMapping/>
  </p:clrMapOvr>
  <p:hf sldNum="0" hdr="0" dt="0"/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/>
          <p:cNvSpPr>
            <a:spLocks noGrp="1" noChangeArrowheads="1"/>
          </p:cNvSpPr>
          <p:nvPr>
            <p:ph type="title"/>
          </p:nvPr>
        </p:nvSpPr>
        <p:spPr bwMode="auto">
          <a:xfrm>
            <a:off x="550505" y="294391"/>
            <a:ext cx="8804996" cy="681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0" tIns="0" rIns="0" bIns="1634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GB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7171696" y="6404152"/>
            <a:ext cx="2183809" cy="172951"/>
          </a:xfrm>
        </p:spPr>
        <p:txBody>
          <a:bodyPr wrap="square" lIns="0" tIns="0" rIns="0" bIns="0" anchor="ctr">
            <a:noAutofit/>
          </a:bodyPr>
          <a:lstStyle>
            <a:lvl1pPr algn="r">
              <a:defRPr/>
            </a:lvl1pPr>
          </a:lstStyle>
          <a:p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3102034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&amp;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0506" y="531434"/>
            <a:ext cx="8804996" cy="225062"/>
          </a:xfrm>
        </p:spPr>
        <p:txBody>
          <a:bodyPr bIns="0">
            <a:spAutoFit/>
          </a:bodyPr>
          <a:lstStyle>
            <a:lvl1pPr>
              <a:tabLst>
                <a:tab pos="266957" algn="l"/>
              </a:tabLst>
              <a:defRPr baseline="0"/>
            </a:lvl1pPr>
          </a:lstStyle>
          <a:p>
            <a:r>
              <a:rPr lang="en-GB" noProof="0" dirty="0" smtClean="0"/>
              <a:t>Click to add title</a:t>
            </a:r>
            <a:endParaRPr lang="en-GB" noProof="0" dirty="0"/>
          </a:p>
        </p:txBody>
      </p:sp>
      <p:sp>
        <p:nvSpPr>
          <p:cNvPr id="7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6225452" y="6527902"/>
            <a:ext cx="3136193" cy="174717"/>
          </a:xfrm>
        </p:spPr>
        <p:txBody>
          <a:bodyPr/>
          <a:lstStyle>
            <a:lvl1pPr algn="r">
              <a:defRPr sz="894"/>
            </a:lvl1pPr>
          </a:lstStyle>
          <a:p>
            <a:pPr>
              <a:buClr>
                <a:srgbClr val="FF0000"/>
              </a:buClr>
              <a:defRPr/>
            </a:pPr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550503" y="205680"/>
            <a:ext cx="8800448" cy="225126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 marL="131138" indent="-131138">
              <a:buNone/>
              <a:tabLst/>
              <a:defRPr b="1" i="1" baseline="0">
                <a:latin typeface="+mn-lt"/>
              </a:defRPr>
            </a:lvl1pPr>
            <a:lvl2pPr>
              <a:defRPr b="1" i="1">
                <a:latin typeface="+mn-lt"/>
              </a:defRPr>
            </a:lvl2pPr>
            <a:lvl3pPr>
              <a:defRPr b="1" i="1">
                <a:latin typeface="+mn-lt"/>
              </a:defRPr>
            </a:lvl3pPr>
            <a:lvl4pPr>
              <a:defRPr b="1" i="1">
                <a:latin typeface="+mn-lt"/>
              </a:defRPr>
            </a:lvl4pPr>
            <a:lvl5pPr>
              <a:defRPr b="1" i="1">
                <a:latin typeface="+mn-lt"/>
              </a:defRPr>
            </a:lvl5pPr>
          </a:lstStyle>
          <a:p>
            <a:pPr lvl="0"/>
            <a:r>
              <a:rPr lang="en-GB" noProof="0" dirty="0" smtClean="0"/>
              <a:t>Click to add section title</a:t>
            </a:r>
            <a:endParaRPr lang="en-GB" noProof="0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50504" y="6222668"/>
            <a:ext cx="8794381" cy="120586"/>
          </a:xfrm>
        </p:spPr>
        <p:txBody>
          <a:bodyPr tIns="32679"/>
          <a:lstStyle>
            <a:lvl1pPr marL="132759" indent="-132759">
              <a:spcAft>
                <a:spcPts val="0"/>
              </a:spcAft>
              <a:buClr>
                <a:schemeClr val="tx1"/>
              </a:buClr>
              <a:buFont typeface="+mj-lt"/>
              <a:buAutoNum type="arabicPeriod"/>
              <a:defRPr sz="569"/>
            </a:lvl1pPr>
          </a:lstStyle>
          <a:p>
            <a:pPr lvl="0"/>
            <a:r>
              <a:rPr lang="en-GB" noProof="0" dirty="0" smtClean="0"/>
              <a:t>Click to add note(s)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396322247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4"/>
          <p:cNvGrpSpPr>
            <a:grpSpLocks/>
          </p:cNvGrpSpPr>
          <p:nvPr userDrawn="1"/>
        </p:nvGrpSpPr>
        <p:grpSpPr bwMode="auto">
          <a:xfrm>
            <a:off x="0" y="2"/>
            <a:ext cx="9906000" cy="3837537"/>
            <a:chOff x="0" y="0"/>
            <a:chExt cx="6532" cy="2555"/>
          </a:xfrm>
        </p:grpSpPr>
        <p:pic>
          <p:nvPicPr>
            <p:cNvPr id="5" name="Picture 52" descr="Picture1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6532" cy="2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Text Box 49"/>
            <p:cNvSpPr txBox="1">
              <a:spLocks noChangeArrowheads="1"/>
            </p:cNvSpPr>
            <p:nvPr userDrawn="1"/>
          </p:nvSpPr>
          <p:spPr bwMode="auto">
            <a:xfrm>
              <a:off x="3674" y="2374"/>
              <a:ext cx="122" cy="117"/>
            </a:xfrm>
            <a:prstGeom prst="rect">
              <a:avLst/>
            </a:prstGeom>
            <a:solidFill>
              <a:srgbClr val="A5A6A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algn="ctr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algn="ctr" defTabSz="901700" eaLnBrk="0" fontAlgn="base" hangingPunct="0">
                <a:spcBef>
                  <a:spcPct val="50000"/>
                </a:spcBef>
                <a:spcAft>
                  <a:spcPct val="0"/>
                </a:spcAft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algn="ctr" defTabSz="901700" eaLnBrk="0" fontAlgn="base" hangingPunct="0">
                <a:spcBef>
                  <a:spcPct val="50000"/>
                </a:spcBef>
                <a:spcAft>
                  <a:spcPct val="0"/>
                </a:spcAft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algn="ctr" defTabSz="901700" eaLnBrk="0" fontAlgn="base" hangingPunct="0">
                <a:spcBef>
                  <a:spcPct val="50000"/>
                </a:spcBef>
                <a:spcAft>
                  <a:spcPct val="0"/>
                </a:spcAft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algn="ctr" defTabSz="901700" eaLnBrk="0" fontAlgn="base" hangingPunct="0">
                <a:spcBef>
                  <a:spcPct val="50000"/>
                </a:spcBef>
                <a:spcAft>
                  <a:spcPct val="0"/>
                </a:spcAft>
                <a:defRPr sz="600" b="1" i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>
                <a:defRPr/>
              </a:pPr>
              <a:endParaRPr lang="en-US" sz="538" b="0" dirty="0" smtClean="0">
                <a:solidFill>
                  <a:srgbClr val="FFFFFF"/>
                </a:solidFill>
              </a:endParaRPr>
            </a:p>
          </p:txBody>
        </p:sp>
      </p:grpSp>
      <p:sp>
        <p:nvSpPr>
          <p:cNvPr id="7" name="Rectangle 82"/>
          <p:cNvSpPr>
            <a:spLocks noChangeArrowheads="1"/>
          </p:cNvSpPr>
          <p:nvPr userDrawn="1"/>
        </p:nvSpPr>
        <p:spPr bwMode="auto">
          <a:xfrm>
            <a:off x="9596628" y="0"/>
            <a:ext cx="138005" cy="68580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6536" tIns="38269" rIns="76536" bIns="38269" anchor="ctr"/>
          <a:lstStyle>
            <a:lvl1pPr defTabSz="995363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5363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5363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5363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5363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defTabSz="995363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defTabSz="995363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defTabSz="995363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defTabSz="995363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endParaRPr lang="en-US" altLang="en-US" sz="538" i="1" dirty="0">
              <a:solidFill>
                <a:srgbClr val="000000"/>
              </a:solidFill>
            </a:endParaRPr>
          </a:p>
        </p:txBody>
      </p:sp>
      <p:sp>
        <p:nvSpPr>
          <p:cNvPr id="8" name="AutoShape 26"/>
          <p:cNvSpPr>
            <a:spLocks noChangeArrowheads="1"/>
          </p:cNvSpPr>
          <p:nvPr userDrawn="1"/>
        </p:nvSpPr>
        <p:spPr bwMode="gray">
          <a:xfrm rot="16200000">
            <a:off x="9526792" y="5819382"/>
            <a:ext cx="297390" cy="15772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lIns="76536" tIns="38269" rIns="76536" bIns="38269" anchor="ctr"/>
          <a:lstStyle>
            <a:lvl1pPr defTabSz="935038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35038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35038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35038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35038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defTabSz="935038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defTabSz="935038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defTabSz="935038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defTabSz="935038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endParaRPr lang="en-US" altLang="en-US" sz="538" b="0" i="1" dirty="0">
              <a:solidFill>
                <a:srgbClr val="000000"/>
              </a:solidFill>
            </a:endParaRPr>
          </a:p>
        </p:txBody>
      </p:sp>
      <p:pic>
        <p:nvPicPr>
          <p:cNvPr id="9" name="Picture 45" descr="HSBC Hexagon_logo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8827" y="5760060"/>
            <a:ext cx="1621175" cy="283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4526" name="Rectangle 46"/>
          <p:cNvSpPr>
            <a:spLocks noGrp="1" noChangeArrowheads="1"/>
          </p:cNvSpPr>
          <p:nvPr>
            <p:ph type="ctrTitle" sz="quarter"/>
          </p:nvPr>
        </p:nvSpPr>
        <p:spPr>
          <a:xfrm>
            <a:off x="688507" y="4110896"/>
            <a:ext cx="8419797" cy="476124"/>
          </a:xfrm>
        </p:spPr>
        <p:txBody>
          <a:bodyPr bIns="0"/>
          <a:lstStyle>
            <a:lvl1pPr>
              <a:lnSpc>
                <a:spcPct val="100000"/>
              </a:lnSpc>
              <a:defRPr sz="2306" b="1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 smtClean="0"/>
              <a:t>Click to edit Master title style</a:t>
            </a:r>
          </a:p>
        </p:txBody>
      </p:sp>
      <p:sp>
        <p:nvSpPr>
          <p:cNvPr id="404527" name="Rectangle 4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688508" y="4587020"/>
            <a:ext cx="6933593" cy="331181"/>
          </a:xfrm>
        </p:spPr>
        <p:txBody>
          <a:bodyPr tIns="0"/>
          <a:lstStyle>
            <a:lvl1pPr marL="0" indent="0">
              <a:spcBef>
                <a:spcPct val="0"/>
              </a:spcBef>
              <a:buClrTx/>
              <a:buFontTx/>
              <a:buNone/>
              <a:defRPr sz="2152" smtClean="0"/>
            </a:lvl1pPr>
          </a:lstStyle>
          <a:p>
            <a:pPr lvl="0"/>
            <a:r>
              <a:rPr lang="en-GB" noProof="0" smtClean="0"/>
              <a:t>Click to edit Master subtitle style</a:t>
            </a:r>
          </a:p>
        </p:txBody>
      </p:sp>
      <p:sp>
        <p:nvSpPr>
          <p:cNvPr id="10" name="Rectangle 56"/>
          <p:cNvSpPr>
            <a:spLocks noGrp="1" noChangeArrowheads="1"/>
          </p:cNvSpPr>
          <p:nvPr>
            <p:ph type="ftr" sz="quarter" idx="10"/>
          </p:nvPr>
        </p:nvSpPr>
        <p:spPr>
          <a:xfrm>
            <a:off x="686990" y="6404407"/>
            <a:ext cx="0" cy="160711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4534630"/>
      </p:ext>
    </p:extLst>
  </p:cSld>
  <p:clrMapOvr>
    <a:masterClrMapping/>
  </p:clrMapOvr>
  <p:hf sldNum="0" hdr="0" dt="0"/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4"/>
          <p:cNvGrpSpPr>
            <a:grpSpLocks/>
          </p:cNvGrpSpPr>
          <p:nvPr userDrawn="1"/>
        </p:nvGrpSpPr>
        <p:grpSpPr bwMode="auto">
          <a:xfrm>
            <a:off x="0" y="0"/>
            <a:ext cx="9906000" cy="3837537"/>
            <a:chOff x="0" y="0"/>
            <a:chExt cx="6532" cy="2555"/>
          </a:xfrm>
        </p:grpSpPr>
        <p:pic>
          <p:nvPicPr>
            <p:cNvPr id="5" name="Picture 52" descr="Picture1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35"/>
            <a:stretch>
              <a:fillRect/>
            </a:stretch>
          </p:blipFill>
          <p:spPr bwMode="auto">
            <a:xfrm>
              <a:off x="0" y="0"/>
              <a:ext cx="6532" cy="2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Text Box 49"/>
            <p:cNvSpPr txBox="1">
              <a:spLocks noChangeArrowheads="1"/>
            </p:cNvSpPr>
            <p:nvPr userDrawn="1"/>
          </p:nvSpPr>
          <p:spPr bwMode="auto">
            <a:xfrm>
              <a:off x="1312" y="2374"/>
              <a:ext cx="4847" cy="129"/>
            </a:xfrm>
            <a:prstGeom prst="rect">
              <a:avLst/>
            </a:prstGeom>
            <a:solidFill>
              <a:srgbClr val="A5A6A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algn="ctr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algn="ctr" defTabSz="901700" eaLnBrk="0" fontAlgn="base" hangingPunct="0">
                <a:spcBef>
                  <a:spcPct val="50000"/>
                </a:spcBef>
                <a:spcAft>
                  <a:spcPct val="0"/>
                </a:spcAft>
                <a:defRPr sz="600" b="1" i="1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algn="ctr" defTabSz="901700" eaLnBrk="0" fontAlgn="base" hangingPunct="0">
                <a:spcBef>
                  <a:spcPct val="50000"/>
                </a:spcBef>
                <a:spcAft>
                  <a:spcPct val="0"/>
                </a:spcAft>
                <a:defRPr sz="600" b="1" i="1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algn="ctr" defTabSz="901700" eaLnBrk="0" fontAlgn="base" hangingPunct="0">
                <a:spcBef>
                  <a:spcPct val="50000"/>
                </a:spcBef>
                <a:spcAft>
                  <a:spcPct val="0"/>
                </a:spcAft>
                <a:defRPr sz="600" b="1" i="1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algn="ctr" defTabSz="901700" eaLnBrk="0" fontAlgn="base" hangingPunct="0">
                <a:spcBef>
                  <a:spcPct val="50000"/>
                </a:spcBef>
                <a:spcAft>
                  <a:spcPct val="0"/>
                </a:spcAft>
                <a:defRPr sz="600" b="1" i="1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>
                <a:defRPr/>
              </a:pPr>
              <a:r>
                <a:rPr lang="en-GB" sz="662" b="0" smtClean="0">
                  <a:solidFill>
                    <a:srgbClr val="FFFFFF"/>
                  </a:solidFill>
                </a:rPr>
                <a:t>SAMPLE IMAGE – MAY BE REPLACED WITH OTHER IMAGERY (must be from approved source – eg iStock, Shutterstock or approved HSBC imagery) OR DELETED – ON MASTER SLIDE</a:t>
              </a:r>
            </a:p>
          </p:txBody>
        </p:sp>
      </p:grpSp>
      <p:sp>
        <p:nvSpPr>
          <p:cNvPr id="7" name="Rectangle 82"/>
          <p:cNvSpPr>
            <a:spLocks noChangeArrowheads="1"/>
          </p:cNvSpPr>
          <p:nvPr userDrawn="1"/>
        </p:nvSpPr>
        <p:spPr bwMode="auto">
          <a:xfrm>
            <a:off x="9596628" y="0"/>
            <a:ext cx="138005" cy="68580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4198" tIns="47100" rIns="94198" bIns="47100" anchor="ctr"/>
          <a:lstStyle/>
          <a:p>
            <a:pPr defTabSz="941713">
              <a:spcBef>
                <a:spcPct val="50000"/>
              </a:spcBef>
            </a:pPr>
            <a:endParaRPr lang="en-US" sz="662" i="1">
              <a:solidFill>
                <a:srgbClr val="000000"/>
              </a:solidFill>
            </a:endParaRPr>
          </a:p>
        </p:txBody>
      </p:sp>
      <p:sp>
        <p:nvSpPr>
          <p:cNvPr id="8" name="AutoShape 26"/>
          <p:cNvSpPr>
            <a:spLocks noChangeArrowheads="1"/>
          </p:cNvSpPr>
          <p:nvPr userDrawn="1"/>
        </p:nvSpPr>
        <p:spPr bwMode="gray">
          <a:xfrm rot="16200000">
            <a:off x="9526792" y="5819381"/>
            <a:ext cx="297390" cy="15772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lIns="94198" tIns="47100" rIns="94198" bIns="47100" anchor="ctr"/>
          <a:lstStyle/>
          <a:p>
            <a:pPr defTabSz="884639">
              <a:spcBef>
                <a:spcPct val="50000"/>
              </a:spcBef>
            </a:pPr>
            <a:endParaRPr lang="en-US" sz="662" b="0" i="1">
              <a:solidFill>
                <a:srgbClr val="000000"/>
              </a:solidFill>
            </a:endParaRPr>
          </a:p>
        </p:txBody>
      </p:sp>
      <p:pic>
        <p:nvPicPr>
          <p:cNvPr id="9" name="Picture 45" descr="HSBC Hexagon_logo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8827" y="5760060"/>
            <a:ext cx="1621175" cy="283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4526" name="Rectangle 46"/>
          <p:cNvSpPr>
            <a:spLocks noGrp="1" noChangeArrowheads="1"/>
          </p:cNvSpPr>
          <p:nvPr>
            <p:ph type="ctrTitle" sz="quarter"/>
          </p:nvPr>
        </p:nvSpPr>
        <p:spPr>
          <a:xfrm>
            <a:off x="688506" y="4110896"/>
            <a:ext cx="8419797" cy="476124"/>
          </a:xfrm>
        </p:spPr>
        <p:txBody>
          <a:bodyPr bIns="0"/>
          <a:lstStyle>
            <a:lvl1pPr>
              <a:lnSpc>
                <a:spcPct val="100000"/>
              </a:lnSpc>
              <a:defRPr sz="2838" b="1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 smtClean="0"/>
              <a:t>Click to edit Master title style</a:t>
            </a:r>
          </a:p>
        </p:txBody>
      </p:sp>
      <p:sp>
        <p:nvSpPr>
          <p:cNvPr id="404527" name="Rectangle 4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688507" y="4587020"/>
            <a:ext cx="6933593" cy="477627"/>
          </a:xfrm>
          <a:prstGeom prst="rect">
            <a:avLst/>
          </a:prstGeom>
        </p:spPr>
        <p:txBody>
          <a:bodyPr tIns="0"/>
          <a:lstStyle>
            <a:lvl1pPr marL="0" indent="0">
              <a:spcBef>
                <a:spcPct val="0"/>
              </a:spcBef>
              <a:buClrTx/>
              <a:buFontTx/>
              <a:buNone/>
              <a:defRPr sz="1892" smtClean="0"/>
            </a:lvl1pPr>
          </a:lstStyle>
          <a:p>
            <a:pPr lvl="0"/>
            <a:r>
              <a:rPr lang="en-GB" noProof="0" dirty="0" smtClean="0"/>
              <a:t>Click to edit Master subtitle style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841472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544314" y="976282"/>
            <a:ext cx="8801963" cy="5109706"/>
          </a:xfrm>
          <a:prstGeom prst="rect">
            <a:avLst/>
          </a:prstGeom>
        </p:spPr>
        <p:txBody>
          <a:bodyPr/>
          <a:lstStyle>
            <a:lvl1pPr>
              <a:defRPr sz="1325"/>
            </a:lvl1pPr>
            <a:lvl2pPr>
              <a:defRPr sz="1135"/>
            </a:lvl2pPr>
            <a:lvl3pPr>
              <a:defRPr sz="1041"/>
            </a:lvl3pPr>
            <a:lvl4pPr>
              <a:defRPr sz="851"/>
            </a:lvl4pPr>
            <a:lvl5pPr>
              <a:defRPr sz="1041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Line 6"/>
          <p:cNvSpPr>
            <a:spLocks noChangeShapeType="1"/>
          </p:cNvSpPr>
          <p:nvPr userDrawn="1"/>
        </p:nvSpPr>
        <p:spPr bwMode="auto">
          <a:xfrm>
            <a:off x="547409" y="976281"/>
            <a:ext cx="8804996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eaLnBrk="1" hangingPunct="1"/>
            <a:endParaRPr lang="en-GB" sz="1135">
              <a:solidFill>
                <a:srgbClr val="000000"/>
              </a:solidFill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GB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530608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Line 6"/>
          <p:cNvSpPr>
            <a:spLocks noChangeShapeType="1"/>
          </p:cNvSpPr>
          <p:nvPr userDrawn="1"/>
        </p:nvSpPr>
        <p:spPr bwMode="auto">
          <a:xfrm>
            <a:off x="547409" y="976281"/>
            <a:ext cx="8804996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eaLnBrk="1" hangingPunct="1"/>
            <a:endParaRPr lang="en-GB" sz="1135">
              <a:solidFill>
                <a:srgbClr val="00000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801470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2"/>
          <p:cNvSpPr>
            <a:spLocks noChangeArrowheads="1"/>
          </p:cNvSpPr>
          <p:nvPr userDrawn="1"/>
        </p:nvSpPr>
        <p:spPr bwMode="auto">
          <a:xfrm>
            <a:off x="9596628" y="0"/>
            <a:ext cx="138005" cy="68580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4198" tIns="47100" rIns="94198" bIns="47100" anchor="ctr"/>
          <a:lstStyle/>
          <a:p>
            <a:pPr defTabSz="941713">
              <a:spcBef>
                <a:spcPct val="50000"/>
              </a:spcBef>
            </a:pPr>
            <a:endParaRPr lang="en-US" sz="662" i="1">
              <a:solidFill>
                <a:srgbClr val="000000"/>
              </a:solidFill>
            </a:endParaRPr>
          </a:p>
        </p:txBody>
      </p:sp>
      <p:sp>
        <p:nvSpPr>
          <p:cNvPr id="5" name="AutoShape 27"/>
          <p:cNvSpPr>
            <a:spLocks noChangeArrowheads="1"/>
          </p:cNvSpPr>
          <p:nvPr userDrawn="1"/>
        </p:nvSpPr>
        <p:spPr bwMode="gray">
          <a:xfrm rot="16200000">
            <a:off x="9526792" y="5819381"/>
            <a:ext cx="297390" cy="15772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lIns="94198" tIns="47100" rIns="94198" bIns="47100" anchor="ctr"/>
          <a:lstStyle/>
          <a:p>
            <a:pPr defTabSz="884639">
              <a:spcBef>
                <a:spcPct val="50000"/>
              </a:spcBef>
            </a:pPr>
            <a:endParaRPr lang="en-US" sz="662" b="0" i="1">
              <a:solidFill>
                <a:srgbClr val="000000"/>
              </a:solidFill>
            </a:endParaRPr>
          </a:p>
        </p:txBody>
      </p:sp>
      <p:sp>
        <p:nvSpPr>
          <p:cNvPr id="405551" name="Rectangle 47"/>
          <p:cNvSpPr>
            <a:spLocks noGrp="1" noChangeArrowheads="1"/>
          </p:cNvSpPr>
          <p:nvPr>
            <p:ph type="ctrTitle" sz="quarter"/>
          </p:nvPr>
        </p:nvSpPr>
        <p:spPr>
          <a:xfrm>
            <a:off x="688506" y="2747106"/>
            <a:ext cx="8419797" cy="410038"/>
          </a:xfrm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bIns="0" anchor="b"/>
          <a:lstStyle>
            <a:lvl1pPr>
              <a:lnSpc>
                <a:spcPct val="100000"/>
              </a:lnSpc>
              <a:defRPr sz="2838" b="1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 smtClean="0"/>
              <a:t>Click to edit Master title style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474347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6704" y="1257300"/>
            <a:ext cx="4605338" cy="5168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4438" y="1257300"/>
            <a:ext cx="4605337" cy="5168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9474713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52"/>
          <p:cNvGrpSpPr>
            <a:grpSpLocks/>
          </p:cNvGrpSpPr>
          <p:nvPr userDrawn="1"/>
        </p:nvGrpSpPr>
        <p:grpSpPr bwMode="auto">
          <a:xfrm>
            <a:off x="0" y="3429001"/>
            <a:ext cx="9906000" cy="2044182"/>
            <a:chOff x="0" y="2283"/>
            <a:chExt cx="6532" cy="1361"/>
          </a:xfrm>
        </p:grpSpPr>
        <p:sp>
          <p:nvSpPr>
            <p:cNvPr id="4" name="Rectangle 50"/>
            <p:cNvSpPr>
              <a:spLocks noChangeArrowheads="1"/>
            </p:cNvSpPr>
            <p:nvPr userDrawn="1"/>
          </p:nvSpPr>
          <p:spPr bwMode="auto">
            <a:xfrm>
              <a:off x="0" y="2283"/>
              <a:ext cx="6532" cy="136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  <a:extLst/>
          </p:spPr>
          <p:txBody>
            <a:bodyPr wrap="none" lIns="0" tIns="37829" rIns="0" bIns="0" anchor="ctr"/>
            <a:lstStyle/>
            <a:p>
              <a:pPr>
                <a:defRPr/>
              </a:pPr>
              <a:endParaRPr lang="en-US" sz="1135" dirty="0">
                <a:solidFill>
                  <a:srgbClr val="000000"/>
                </a:solidFill>
              </a:endParaRPr>
            </a:p>
          </p:txBody>
        </p:sp>
        <p:sp>
          <p:nvSpPr>
            <p:cNvPr id="5" name="Text Box 51"/>
            <p:cNvSpPr txBox="1">
              <a:spLocks noChangeArrowheads="1"/>
            </p:cNvSpPr>
            <p:nvPr userDrawn="1"/>
          </p:nvSpPr>
          <p:spPr bwMode="auto">
            <a:xfrm>
              <a:off x="1162" y="2374"/>
              <a:ext cx="4988" cy="129"/>
            </a:xfrm>
            <a:prstGeom prst="rect">
              <a:avLst/>
            </a:prstGeom>
            <a:solidFill>
              <a:srgbClr val="A5A6A9"/>
            </a:solidFill>
            <a:ln>
              <a:noFill/>
            </a:ln>
            <a:effectLst/>
            <a:extLst/>
          </p:spPr>
          <p:txBody>
            <a:bodyPr wrap="none">
              <a:spAutoFit/>
            </a:bodyPr>
            <a:lstStyle>
              <a:lvl1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defTabSz="901700">
                <a:spcBef>
                  <a:spcPct val="50000"/>
                </a:spcBef>
                <a:defRPr sz="600" b="1" i="1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algn="ctr" defTabSz="901700" eaLnBrk="0" fontAlgn="base" hangingPunct="0">
                <a:spcBef>
                  <a:spcPct val="50000"/>
                </a:spcBef>
                <a:spcAft>
                  <a:spcPct val="0"/>
                </a:spcAft>
                <a:defRPr sz="600" b="1" i="1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algn="ctr" defTabSz="901700" eaLnBrk="0" fontAlgn="base" hangingPunct="0">
                <a:spcBef>
                  <a:spcPct val="50000"/>
                </a:spcBef>
                <a:spcAft>
                  <a:spcPct val="0"/>
                </a:spcAft>
                <a:defRPr sz="600" b="1" i="1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algn="ctr" defTabSz="901700" eaLnBrk="0" fontAlgn="base" hangingPunct="0">
                <a:spcBef>
                  <a:spcPct val="50000"/>
                </a:spcBef>
                <a:spcAft>
                  <a:spcPct val="0"/>
                </a:spcAft>
                <a:defRPr sz="600" b="1" i="1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algn="ctr" defTabSz="901700" eaLnBrk="0" fontAlgn="base" hangingPunct="0">
                <a:spcBef>
                  <a:spcPct val="50000"/>
                </a:spcBef>
                <a:spcAft>
                  <a:spcPct val="0"/>
                </a:spcAft>
                <a:defRPr sz="600" b="1" i="1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>
                <a:defRPr/>
              </a:pPr>
              <a:r>
                <a:rPr lang="en-GB" sz="662" b="0" dirty="0" smtClean="0">
                  <a:solidFill>
                    <a:srgbClr val="FFFFFF"/>
                  </a:solidFill>
                </a:rPr>
                <a:t>IMAGE AREA –IMAGERY MAY BE INSERTED HERE (must be from approved source – </a:t>
              </a:r>
              <a:r>
                <a:rPr lang="en-GB" sz="662" b="0" dirty="0" err="1" smtClean="0">
                  <a:solidFill>
                    <a:srgbClr val="FFFFFF"/>
                  </a:solidFill>
                </a:rPr>
                <a:t>eg</a:t>
              </a:r>
              <a:r>
                <a:rPr lang="en-GB" sz="662" b="0" dirty="0" smtClean="0">
                  <a:solidFill>
                    <a:srgbClr val="FFFFFF"/>
                  </a:solidFill>
                </a:rPr>
                <a:t> </a:t>
              </a:r>
              <a:r>
                <a:rPr lang="en-GB" sz="662" b="0" dirty="0" err="1" smtClean="0">
                  <a:solidFill>
                    <a:srgbClr val="FFFFFF"/>
                  </a:solidFill>
                </a:rPr>
                <a:t>iStock</a:t>
              </a:r>
              <a:r>
                <a:rPr lang="en-GB" sz="662" b="0" dirty="0" smtClean="0">
                  <a:solidFill>
                    <a:srgbClr val="FFFFFF"/>
                  </a:solidFill>
                </a:rPr>
                <a:t>, </a:t>
              </a:r>
              <a:r>
                <a:rPr lang="en-GB" sz="662" b="0" dirty="0" err="1" smtClean="0">
                  <a:solidFill>
                    <a:srgbClr val="FFFFFF"/>
                  </a:solidFill>
                </a:rPr>
                <a:t>Shutterstock</a:t>
              </a:r>
              <a:r>
                <a:rPr lang="en-GB" sz="662" b="0" dirty="0" smtClean="0">
                  <a:solidFill>
                    <a:srgbClr val="FFFFFF"/>
                  </a:solidFill>
                </a:rPr>
                <a:t> or approved HSBC imagery) OR GREY AREA DELETED AND LEFT BLANK WHITE</a:t>
              </a:r>
            </a:p>
          </p:txBody>
        </p:sp>
      </p:grpSp>
      <p:sp>
        <p:nvSpPr>
          <p:cNvPr id="6" name="Text Box 23"/>
          <p:cNvSpPr txBox="1">
            <a:spLocks noChangeArrowheads="1"/>
          </p:cNvSpPr>
          <p:nvPr userDrawn="1"/>
        </p:nvSpPr>
        <p:spPr bwMode="auto">
          <a:xfrm>
            <a:off x="703673" y="6497669"/>
            <a:ext cx="1396216" cy="29110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 lIns="0" tIns="0" rIns="0" bIns="0" anchor="ctr">
            <a:spAutoFit/>
          </a:bodyPr>
          <a:lstStyle>
            <a:lvl1pPr defTabSz="901700">
              <a:spcBef>
                <a:spcPct val="50000"/>
              </a:spcBef>
              <a:defRPr sz="600" b="1" i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481013" defTabSz="901700">
              <a:spcBef>
                <a:spcPct val="50000"/>
              </a:spcBef>
              <a:defRPr sz="600" b="1" i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960438" defTabSz="901700">
              <a:spcBef>
                <a:spcPct val="50000"/>
              </a:spcBef>
              <a:defRPr sz="600" b="1" i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441450" defTabSz="901700">
              <a:spcBef>
                <a:spcPct val="50000"/>
              </a:spcBef>
              <a:defRPr sz="600" b="1" i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1920875" defTabSz="901700">
              <a:spcBef>
                <a:spcPct val="50000"/>
              </a:spcBef>
              <a:defRPr sz="600" b="1" i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378075" algn="ctr" defTabSz="901700" eaLnBrk="0" fontAlgn="base" hangingPunct="0">
              <a:spcBef>
                <a:spcPct val="50000"/>
              </a:spcBef>
              <a:spcAft>
                <a:spcPct val="0"/>
              </a:spcAft>
              <a:defRPr sz="600" b="1" i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835275" algn="ctr" defTabSz="901700" eaLnBrk="0" fontAlgn="base" hangingPunct="0">
              <a:spcBef>
                <a:spcPct val="50000"/>
              </a:spcBef>
              <a:spcAft>
                <a:spcPct val="0"/>
              </a:spcAft>
              <a:defRPr sz="600" b="1" i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292475" algn="ctr" defTabSz="901700" eaLnBrk="0" fontAlgn="base" hangingPunct="0">
              <a:spcBef>
                <a:spcPct val="50000"/>
              </a:spcBef>
              <a:spcAft>
                <a:spcPct val="0"/>
              </a:spcAft>
              <a:defRPr sz="600" b="1" i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749675" algn="ctr" defTabSz="901700" eaLnBrk="0" fontAlgn="base" hangingPunct="0">
              <a:spcBef>
                <a:spcPct val="50000"/>
              </a:spcBef>
              <a:spcAft>
                <a:spcPct val="0"/>
              </a:spcAft>
              <a:defRPr sz="600" b="1" i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l">
              <a:spcBef>
                <a:spcPct val="0"/>
              </a:spcBef>
              <a:defRPr/>
            </a:pPr>
            <a:r>
              <a:rPr lang="en-GB" sz="1041" i="0" smtClean="0">
                <a:solidFill>
                  <a:srgbClr val="A5A6A9"/>
                </a:solidFill>
              </a:rPr>
              <a:t>HIGHLY RESTRICTED</a:t>
            </a:r>
          </a:p>
          <a:p>
            <a:pPr algn="l">
              <a:spcBef>
                <a:spcPct val="0"/>
              </a:spcBef>
              <a:defRPr/>
            </a:pPr>
            <a:r>
              <a:rPr lang="en-GB" sz="851" b="0" i="0" smtClean="0">
                <a:solidFill>
                  <a:srgbClr val="A5A6A9"/>
                </a:solidFill>
              </a:rPr>
              <a:t>(amend as appropriate)</a:t>
            </a:r>
            <a:endParaRPr lang="en-GB" sz="1041" i="0" smtClean="0">
              <a:solidFill>
                <a:srgbClr val="A5A6A9"/>
              </a:solidFill>
            </a:endParaRPr>
          </a:p>
        </p:txBody>
      </p:sp>
      <p:sp>
        <p:nvSpPr>
          <p:cNvPr id="7" name="Rectangle 82"/>
          <p:cNvSpPr>
            <a:spLocks noChangeArrowheads="1"/>
          </p:cNvSpPr>
          <p:nvPr userDrawn="1"/>
        </p:nvSpPr>
        <p:spPr bwMode="auto">
          <a:xfrm>
            <a:off x="9596631" y="0"/>
            <a:ext cx="138005" cy="6858000"/>
          </a:xfrm>
          <a:prstGeom prst="rect">
            <a:avLst/>
          </a:prstGeom>
          <a:solidFill>
            <a:schemeClr val="tx2"/>
          </a:solidFill>
          <a:ln>
            <a:noFill/>
          </a:ln>
          <a:extLst/>
        </p:spPr>
        <p:txBody>
          <a:bodyPr wrap="none" lIns="92638" tIns="46321" rIns="92638" bIns="46321" anchor="ctr"/>
          <a:lstStyle/>
          <a:p>
            <a:pPr defTabSz="924740">
              <a:spcBef>
                <a:spcPct val="50000"/>
              </a:spcBef>
              <a:defRPr/>
            </a:pPr>
            <a:endParaRPr lang="en-US" sz="662" i="1">
              <a:solidFill>
                <a:srgbClr val="000000"/>
              </a:solidFill>
            </a:endParaRPr>
          </a:p>
        </p:txBody>
      </p:sp>
      <p:sp>
        <p:nvSpPr>
          <p:cNvPr id="8" name="AutoShape 27"/>
          <p:cNvSpPr>
            <a:spLocks noChangeArrowheads="1"/>
          </p:cNvSpPr>
          <p:nvPr userDrawn="1"/>
        </p:nvSpPr>
        <p:spPr bwMode="gray">
          <a:xfrm rot="16200000">
            <a:off x="9526793" y="5819381"/>
            <a:ext cx="297390" cy="15772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  <a:extLst/>
        </p:spPr>
        <p:txBody>
          <a:bodyPr vert="eaVert" wrap="none" lIns="92638" tIns="46321" rIns="92638" bIns="46321" anchor="ctr"/>
          <a:lstStyle/>
          <a:p>
            <a:pPr defTabSz="869196">
              <a:spcBef>
                <a:spcPct val="50000"/>
              </a:spcBef>
              <a:defRPr/>
            </a:pPr>
            <a:endParaRPr lang="en-US" sz="662" b="0" i="1">
              <a:solidFill>
                <a:srgbClr val="000000"/>
              </a:solidFill>
            </a:endParaRPr>
          </a:p>
        </p:txBody>
      </p:sp>
      <p:pic>
        <p:nvPicPr>
          <p:cNvPr id="9" name="Picture 45" descr="HSBC Hexagon_logo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688830" y="5760063"/>
            <a:ext cx="1625724" cy="285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05551" name="Rectangle 47"/>
          <p:cNvSpPr>
            <a:spLocks noGrp="1" noChangeArrowheads="1"/>
          </p:cNvSpPr>
          <p:nvPr>
            <p:ph type="ctrTitle" sz="quarter"/>
          </p:nvPr>
        </p:nvSpPr>
        <p:spPr>
          <a:xfrm>
            <a:off x="688506" y="2747113"/>
            <a:ext cx="8419797" cy="410038"/>
          </a:xfrm>
          <a:extLst/>
        </p:spPr>
        <p:txBody>
          <a:bodyPr bIns="0" anchor="b"/>
          <a:lstStyle>
            <a:lvl1pPr>
              <a:lnSpc>
                <a:spcPct val="100000"/>
              </a:lnSpc>
              <a:defRPr sz="2838" b="1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 smtClean="0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CA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0576617"/>
      </p:ext>
    </p:extLst>
  </p:cSld>
  <p:clrMapOvr>
    <a:masterClrMapping/>
  </p:clrMapOvr>
  <p:hf sldNum="0" hdr="0" dt="0"/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9738" y="2015748"/>
            <a:ext cx="8043696" cy="13908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19476" y="3676825"/>
            <a:ext cx="6624220" cy="1658176"/>
          </a:xfrm>
        </p:spPr>
        <p:txBody>
          <a:bodyPr/>
          <a:lstStyle>
            <a:lvl1pPr marL="0" indent="0" algn="ctr">
              <a:buNone/>
              <a:defRPr/>
            </a:lvl1pPr>
            <a:lvl2pPr marL="425437" indent="0" algn="ctr">
              <a:buNone/>
              <a:defRPr/>
            </a:lvl2pPr>
            <a:lvl3pPr marL="850883" indent="0" algn="ctr">
              <a:buNone/>
              <a:defRPr/>
            </a:lvl3pPr>
            <a:lvl4pPr marL="1276327" indent="0" algn="ctr">
              <a:buNone/>
              <a:defRPr/>
            </a:lvl4pPr>
            <a:lvl5pPr marL="1701760" indent="0" algn="ctr">
              <a:buNone/>
              <a:defRPr/>
            </a:lvl5pPr>
            <a:lvl6pPr marL="2127202" indent="0" algn="ctr">
              <a:buNone/>
              <a:defRPr/>
            </a:lvl6pPr>
            <a:lvl7pPr marL="2552645" indent="0" algn="ctr">
              <a:buNone/>
              <a:defRPr/>
            </a:lvl7pPr>
            <a:lvl8pPr marL="2978087" indent="0" algn="ctr">
              <a:buNone/>
              <a:defRPr/>
            </a:lvl8pPr>
            <a:lvl9pPr marL="3403518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CA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9953581"/>
      </p:ext>
    </p:extLst>
  </p:cSld>
  <p:clrMapOvr>
    <a:masterClrMapping/>
  </p:clrMapOvr>
  <p:hf sldNum="0" hdr="0" dt="0"/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CA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7174609"/>
      </p:ext>
    </p:extLst>
  </p:cSld>
  <p:clrMapOvr>
    <a:masterClrMapping/>
  </p:clrMapOvr>
  <p:hf sldNum="0" hdr="0" dt="0"/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7652" y="4169574"/>
            <a:ext cx="8043696" cy="1288691"/>
          </a:xfrm>
        </p:spPr>
        <p:txBody>
          <a:bodyPr/>
          <a:lstStyle>
            <a:lvl1pPr algn="l">
              <a:defRPr sz="3784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7652" y="2750110"/>
            <a:ext cx="8043696" cy="1419362"/>
          </a:xfrm>
        </p:spPr>
        <p:txBody>
          <a:bodyPr anchor="b"/>
          <a:lstStyle>
            <a:lvl1pPr marL="0" indent="0">
              <a:buNone/>
              <a:defRPr sz="1892"/>
            </a:lvl1pPr>
            <a:lvl2pPr marL="425437" indent="0">
              <a:buNone/>
              <a:defRPr sz="1703"/>
            </a:lvl2pPr>
            <a:lvl3pPr marL="850883" indent="0">
              <a:buNone/>
              <a:defRPr sz="1608"/>
            </a:lvl3pPr>
            <a:lvl4pPr marL="1276327" indent="0">
              <a:buNone/>
              <a:defRPr sz="1325"/>
            </a:lvl4pPr>
            <a:lvl5pPr marL="1701760" indent="0">
              <a:buNone/>
              <a:defRPr sz="1325"/>
            </a:lvl5pPr>
            <a:lvl6pPr marL="2127202" indent="0">
              <a:buNone/>
              <a:defRPr sz="1325"/>
            </a:lvl6pPr>
            <a:lvl7pPr marL="2552645" indent="0">
              <a:buNone/>
              <a:defRPr sz="1325"/>
            </a:lvl7pPr>
            <a:lvl8pPr marL="2978087" indent="0">
              <a:buNone/>
              <a:defRPr sz="1325"/>
            </a:lvl8pPr>
            <a:lvl9pPr marL="3403518" indent="0">
              <a:buNone/>
              <a:defRPr sz="132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CA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7283093"/>
      </p:ext>
    </p:extLst>
  </p:cSld>
  <p:clrMapOvr>
    <a:masterClrMapping/>
  </p:clrMapOvr>
  <p:hf sldNum="0" hdr="0" dt="0"/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312" y="1632745"/>
            <a:ext cx="4111324" cy="961261"/>
          </a:xfrm>
        </p:spPr>
        <p:txBody>
          <a:bodyPr/>
          <a:lstStyle>
            <a:lvl1pPr>
              <a:defRPr sz="2649"/>
            </a:lvl1pPr>
            <a:lvl2pPr>
              <a:defRPr sz="2271"/>
            </a:lvl2pPr>
            <a:lvl3pPr>
              <a:defRPr sz="1892"/>
            </a:lvl3pPr>
            <a:lvl4pPr>
              <a:defRPr sz="1703"/>
            </a:lvl4pPr>
            <a:lvl5pPr>
              <a:defRPr sz="1703"/>
            </a:lvl5pPr>
            <a:lvl6pPr>
              <a:defRPr sz="1703"/>
            </a:lvl6pPr>
            <a:lvl7pPr>
              <a:defRPr sz="1703"/>
            </a:lvl7pPr>
            <a:lvl8pPr>
              <a:defRPr sz="1703"/>
            </a:lvl8pPr>
            <a:lvl9pPr>
              <a:defRPr sz="170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98223" y="1632745"/>
            <a:ext cx="4112840" cy="961261"/>
          </a:xfrm>
        </p:spPr>
        <p:txBody>
          <a:bodyPr/>
          <a:lstStyle>
            <a:lvl1pPr>
              <a:defRPr sz="2649"/>
            </a:lvl1pPr>
            <a:lvl2pPr>
              <a:defRPr sz="2271"/>
            </a:lvl2pPr>
            <a:lvl3pPr>
              <a:defRPr sz="1892"/>
            </a:lvl3pPr>
            <a:lvl4pPr>
              <a:defRPr sz="1703"/>
            </a:lvl4pPr>
            <a:lvl5pPr>
              <a:defRPr sz="1703"/>
            </a:lvl5pPr>
            <a:lvl6pPr>
              <a:defRPr sz="1703"/>
            </a:lvl6pPr>
            <a:lvl7pPr>
              <a:defRPr sz="1703"/>
            </a:lvl7pPr>
            <a:lvl8pPr>
              <a:defRPr sz="1703"/>
            </a:lvl8pPr>
            <a:lvl9pPr>
              <a:defRPr sz="170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CA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3383397"/>
      </p:ext>
    </p:extLst>
  </p:cSld>
  <p:clrMapOvr>
    <a:masterClrMapping/>
  </p:clrMapOvr>
  <p:hf sldNum="0" hdr="0" dt="0"/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159" y="259843"/>
            <a:ext cx="8516855" cy="1081419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3160" y="1452406"/>
            <a:ext cx="4181085" cy="605294"/>
          </a:xfrm>
        </p:spPr>
        <p:txBody>
          <a:bodyPr anchor="b"/>
          <a:lstStyle>
            <a:lvl1pPr marL="0" indent="0">
              <a:buNone/>
              <a:defRPr sz="2271" b="1"/>
            </a:lvl1pPr>
            <a:lvl2pPr marL="425437" indent="0">
              <a:buNone/>
              <a:defRPr sz="1892" b="1"/>
            </a:lvl2pPr>
            <a:lvl3pPr marL="850883" indent="0">
              <a:buNone/>
              <a:defRPr sz="1703" b="1"/>
            </a:lvl3pPr>
            <a:lvl4pPr marL="1276327" indent="0">
              <a:buNone/>
              <a:defRPr sz="1608" b="1"/>
            </a:lvl4pPr>
            <a:lvl5pPr marL="1701760" indent="0">
              <a:buNone/>
              <a:defRPr sz="1608" b="1"/>
            </a:lvl5pPr>
            <a:lvl6pPr marL="2127202" indent="0">
              <a:buNone/>
              <a:defRPr sz="1608" b="1"/>
            </a:lvl6pPr>
            <a:lvl7pPr marL="2552645" indent="0">
              <a:buNone/>
              <a:defRPr sz="1608" b="1"/>
            </a:lvl7pPr>
            <a:lvl8pPr marL="2978087" indent="0">
              <a:buNone/>
              <a:defRPr sz="1608" b="1"/>
            </a:lvl8pPr>
            <a:lvl9pPr marL="3403518" indent="0">
              <a:buNone/>
              <a:defRPr sz="1608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160" y="2057802"/>
            <a:ext cx="4181085" cy="3738407"/>
          </a:xfrm>
        </p:spPr>
        <p:txBody>
          <a:bodyPr/>
          <a:lstStyle>
            <a:lvl1pPr>
              <a:defRPr sz="2271"/>
            </a:lvl1pPr>
            <a:lvl2pPr>
              <a:defRPr sz="1892"/>
            </a:lvl2pPr>
            <a:lvl3pPr>
              <a:defRPr sz="1703"/>
            </a:lvl3pPr>
            <a:lvl4pPr>
              <a:defRPr sz="1608"/>
            </a:lvl4pPr>
            <a:lvl5pPr>
              <a:defRPr sz="1608"/>
            </a:lvl5pPr>
            <a:lvl6pPr>
              <a:defRPr sz="1608"/>
            </a:lvl6pPr>
            <a:lvl7pPr>
              <a:defRPr sz="1608"/>
            </a:lvl7pPr>
            <a:lvl8pPr>
              <a:defRPr sz="1608"/>
            </a:lvl8pPr>
            <a:lvl9pPr>
              <a:defRPr sz="1608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7413" y="1452406"/>
            <a:ext cx="4182601" cy="605294"/>
          </a:xfrm>
        </p:spPr>
        <p:txBody>
          <a:bodyPr anchor="b"/>
          <a:lstStyle>
            <a:lvl1pPr marL="0" indent="0">
              <a:buNone/>
              <a:defRPr sz="2271" b="1"/>
            </a:lvl1pPr>
            <a:lvl2pPr marL="425437" indent="0">
              <a:buNone/>
              <a:defRPr sz="1892" b="1"/>
            </a:lvl2pPr>
            <a:lvl3pPr marL="850883" indent="0">
              <a:buNone/>
              <a:defRPr sz="1703" b="1"/>
            </a:lvl3pPr>
            <a:lvl4pPr marL="1276327" indent="0">
              <a:buNone/>
              <a:defRPr sz="1608" b="1"/>
            </a:lvl4pPr>
            <a:lvl5pPr marL="1701760" indent="0">
              <a:buNone/>
              <a:defRPr sz="1608" b="1"/>
            </a:lvl5pPr>
            <a:lvl6pPr marL="2127202" indent="0">
              <a:buNone/>
              <a:defRPr sz="1608" b="1"/>
            </a:lvl6pPr>
            <a:lvl7pPr marL="2552645" indent="0">
              <a:buNone/>
              <a:defRPr sz="1608" b="1"/>
            </a:lvl7pPr>
            <a:lvl8pPr marL="2978087" indent="0">
              <a:buNone/>
              <a:defRPr sz="1608" b="1"/>
            </a:lvl8pPr>
            <a:lvl9pPr marL="3403518" indent="0">
              <a:buNone/>
              <a:defRPr sz="1608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7413" y="2057802"/>
            <a:ext cx="4182601" cy="3738407"/>
          </a:xfrm>
        </p:spPr>
        <p:txBody>
          <a:bodyPr/>
          <a:lstStyle>
            <a:lvl1pPr>
              <a:defRPr sz="2271"/>
            </a:lvl1pPr>
            <a:lvl2pPr>
              <a:defRPr sz="1892"/>
            </a:lvl2pPr>
            <a:lvl3pPr>
              <a:defRPr sz="1703"/>
            </a:lvl3pPr>
            <a:lvl4pPr>
              <a:defRPr sz="1608"/>
            </a:lvl4pPr>
            <a:lvl5pPr>
              <a:defRPr sz="1608"/>
            </a:lvl5pPr>
            <a:lvl6pPr>
              <a:defRPr sz="1608"/>
            </a:lvl6pPr>
            <a:lvl7pPr>
              <a:defRPr sz="1608"/>
            </a:lvl7pPr>
            <a:lvl8pPr>
              <a:defRPr sz="1608"/>
            </a:lvl8pPr>
            <a:lvl9pPr>
              <a:defRPr sz="1608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CA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1373994"/>
      </p:ext>
    </p:extLst>
  </p:cSld>
  <p:clrMapOvr>
    <a:masterClrMapping/>
  </p:clrMapOvr>
  <p:hf sldNum="0" hdr="0" dt="0"/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CA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2757379"/>
      </p:ext>
    </p:extLst>
  </p:cSld>
  <p:clrMapOvr>
    <a:masterClrMapping/>
  </p:clrMapOvr>
  <p:hf sldNum="0" hdr="0" dt="0"/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CA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2298968"/>
      </p:ext>
    </p:extLst>
  </p:cSld>
  <p:clrMapOvr>
    <a:masterClrMapping/>
  </p:clrMapOvr>
  <p:hf sldNum="0" hdr="0" dt="0"/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161" y="258347"/>
            <a:ext cx="3113445" cy="1099443"/>
          </a:xfrm>
        </p:spPr>
        <p:txBody>
          <a:bodyPr anchor="b"/>
          <a:lstStyle>
            <a:lvl1pPr algn="l">
              <a:defRPr sz="1892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00343" y="258339"/>
            <a:ext cx="5289671" cy="5537768"/>
          </a:xfrm>
        </p:spPr>
        <p:txBody>
          <a:bodyPr/>
          <a:lstStyle>
            <a:lvl1pPr>
              <a:defRPr sz="3028"/>
            </a:lvl1pPr>
            <a:lvl2pPr>
              <a:defRPr sz="2649"/>
            </a:lvl2pPr>
            <a:lvl3pPr>
              <a:defRPr sz="2271"/>
            </a:lvl3pPr>
            <a:lvl4pPr>
              <a:defRPr sz="1892"/>
            </a:lvl4pPr>
            <a:lvl5pPr>
              <a:defRPr sz="1892"/>
            </a:lvl5pPr>
            <a:lvl6pPr>
              <a:defRPr sz="1892"/>
            </a:lvl6pPr>
            <a:lvl7pPr>
              <a:defRPr sz="1892"/>
            </a:lvl7pPr>
            <a:lvl8pPr>
              <a:defRPr sz="1892"/>
            </a:lvl8pPr>
            <a:lvl9pPr>
              <a:defRPr sz="189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161" y="1357797"/>
            <a:ext cx="3113445" cy="4438325"/>
          </a:xfrm>
        </p:spPr>
        <p:txBody>
          <a:bodyPr/>
          <a:lstStyle>
            <a:lvl1pPr marL="0" indent="0">
              <a:buNone/>
              <a:defRPr sz="1325"/>
            </a:lvl1pPr>
            <a:lvl2pPr marL="425437" indent="0">
              <a:buNone/>
              <a:defRPr sz="1135"/>
            </a:lvl2pPr>
            <a:lvl3pPr marL="850883" indent="0">
              <a:buNone/>
              <a:defRPr sz="946"/>
            </a:lvl3pPr>
            <a:lvl4pPr marL="1276327" indent="0">
              <a:buNone/>
              <a:defRPr sz="851"/>
            </a:lvl4pPr>
            <a:lvl5pPr marL="1701760" indent="0">
              <a:buNone/>
              <a:defRPr sz="851"/>
            </a:lvl5pPr>
            <a:lvl6pPr marL="2127202" indent="0">
              <a:buNone/>
              <a:defRPr sz="851"/>
            </a:lvl6pPr>
            <a:lvl7pPr marL="2552645" indent="0">
              <a:buNone/>
              <a:defRPr sz="851"/>
            </a:lvl7pPr>
            <a:lvl8pPr marL="2978087" indent="0">
              <a:buNone/>
              <a:defRPr sz="851"/>
            </a:lvl8pPr>
            <a:lvl9pPr marL="3403518" indent="0">
              <a:buNone/>
              <a:defRPr sz="85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CA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1216947"/>
      </p:ext>
    </p:extLst>
  </p:cSld>
  <p:clrMapOvr>
    <a:masterClrMapping/>
  </p:clrMapOvr>
  <p:hf sldNum="0" hdr="0" dt="0"/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54833" y="4541961"/>
            <a:ext cx="5677902" cy="536204"/>
          </a:xfrm>
        </p:spPr>
        <p:txBody>
          <a:bodyPr anchor="b"/>
          <a:lstStyle>
            <a:lvl1pPr algn="l">
              <a:defRPr sz="1892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54833" y="579767"/>
            <a:ext cx="5677902" cy="3893109"/>
          </a:xfrm>
        </p:spPr>
        <p:txBody>
          <a:bodyPr tIns="0"/>
          <a:lstStyle>
            <a:lvl1pPr marL="0" indent="0">
              <a:buNone/>
              <a:defRPr sz="3028"/>
            </a:lvl1pPr>
            <a:lvl2pPr marL="425437" indent="0">
              <a:buNone/>
              <a:defRPr sz="2649"/>
            </a:lvl2pPr>
            <a:lvl3pPr marL="850883" indent="0">
              <a:buNone/>
              <a:defRPr sz="2271"/>
            </a:lvl3pPr>
            <a:lvl4pPr marL="1276327" indent="0">
              <a:buNone/>
              <a:defRPr sz="1892"/>
            </a:lvl4pPr>
            <a:lvl5pPr marL="1701760" indent="0">
              <a:buNone/>
              <a:defRPr sz="1892"/>
            </a:lvl5pPr>
            <a:lvl6pPr marL="2127202" indent="0">
              <a:buNone/>
              <a:defRPr sz="1892"/>
            </a:lvl6pPr>
            <a:lvl7pPr marL="2552645" indent="0">
              <a:buNone/>
              <a:defRPr sz="1892"/>
            </a:lvl7pPr>
            <a:lvl8pPr marL="2978087" indent="0">
              <a:buNone/>
              <a:defRPr sz="1892"/>
            </a:lvl8pPr>
            <a:lvl9pPr marL="3403518" indent="0">
              <a:buNone/>
              <a:defRPr sz="1892"/>
            </a:lvl9pPr>
          </a:lstStyle>
          <a:p>
            <a:pPr lvl="0"/>
            <a:endParaRPr lang="en-GB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54833" y="5078168"/>
            <a:ext cx="5677902" cy="761499"/>
          </a:xfrm>
        </p:spPr>
        <p:txBody>
          <a:bodyPr/>
          <a:lstStyle>
            <a:lvl1pPr marL="0" indent="0">
              <a:buNone/>
              <a:defRPr sz="1325"/>
            </a:lvl1pPr>
            <a:lvl2pPr marL="425437" indent="0">
              <a:buNone/>
              <a:defRPr sz="1135"/>
            </a:lvl2pPr>
            <a:lvl3pPr marL="850883" indent="0">
              <a:buNone/>
              <a:defRPr sz="946"/>
            </a:lvl3pPr>
            <a:lvl4pPr marL="1276327" indent="0">
              <a:buNone/>
              <a:defRPr sz="851"/>
            </a:lvl4pPr>
            <a:lvl5pPr marL="1701760" indent="0">
              <a:buNone/>
              <a:defRPr sz="851"/>
            </a:lvl5pPr>
            <a:lvl6pPr marL="2127202" indent="0">
              <a:buNone/>
              <a:defRPr sz="851"/>
            </a:lvl6pPr>
            <a:lvl7pPr marL="2552645" indent="0">
              <a:buNone/>
              <a:defRPr sz="851"/>
            </a:lvl7pPr>
            <a:lvl8pPr marL="2978087" indent="0">
              <a:buNone/>
              <a:defRPr sz="851"/>
            </a:lvl8pPr>
            <a:lvl9pPr marL="3403518" indent="0">
              <a:buNone/>
              <a:defRPr sz="85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CA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917163"/>
      </p:ext>
    </p:extLst>
  </p:cSld>
  <p:clrMapOvr>
    <a:masterClrMapping/>
  </p:clrMapOvr>
  <p:hf sldNum="0" hd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415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415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3770061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CA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93971"/>
      </p:ext>
    </p:extLst>
  </p:cSld>
  <p:clrMapOvr>
    <a:masterClrMapping/>
  </p:clrMapOvr>
  <p:hf sldNum="0" hdr="0" dt="0"/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22797" y="608299"/>
            <a:ext cx="2092817" cy="198560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39906" y="608299"/>
            <a:ext cx="6137414" cy="198560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CA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6502038"/>
      </p:ext>
    </p:extLst>
  </p:cSld>
  <p:clrMapOvr>
    <a:masterClrMapping/>
  </p:clrMapOvr>
  <p:hf sldNum="0" hdr="0" dt="0"/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2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336"/>
            <a:ext cx="8900276" cy="495072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17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6" y="5388356"/>
            <a:ext cx="6430723" cy="378565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460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71" y="6039509"/>
            <a:ext cx="2001160" cy="486194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14" b="1" baseline="0"/>
            </a:lvl1pPr>
            <a:lvl2pPr marL="0" indent="0">
              <a:spcBef>
                <a:spcPts val="0"/>
              </a:spcBef>
              <a:buNone/>
              <a:defRPr sz="1514" baseline="0"/>
            </a:lvl2pPr>
            <a:lvl3pPr>
              <a:defRPr sz="1514"/>
            </a:lvl3pPr>
            <a:lvl4pPr>
              <a:defRPr sz="1514"/>
            </a:lvl4pPr>
            <a:lvl5pPr>
              <a:defRPr sz="1514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673295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297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6" y="5388317"/>
            <a:ext cx="6430723" cy="384721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500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50" y="6039471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646603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40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226507" y="148431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60905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98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40045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derst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98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3964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98" y="1484316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02023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3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98" y="1484316"/>
            <a:ext cx="8891323" cy="164147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3247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"/>
            <a:ext cx="9906000" cy="167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38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769113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030887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92662" y="1868133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507338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2769113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030887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292662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507338" y="4843610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2769113" y="4843610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5030887" y="4843610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7292662" y="4843610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GB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253813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8616" y="294387"/>
            <a:ext cx="9238948" cy="5436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[</a:t>
            </a:r>
            <a:r>
              <a:rPr lang="en-US" dirty="0" err="1" smtClean="0"/>
              <a:t>Strapline</a:t>
            </a:r>
            <a:r>
              <a:rPr lang="en-US" dirty="0" smtClean="0"/>
              <a:t>]</a:t>
            </a:r>
            <a:endParaRPr lang="en-GB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00025" y="1782763"/>
            <a:ext cx="9507538" cy="44399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</p:spTree>
  </p:cSld>
  <p:clrMapOvr>
    <a:masterClrMapping/>
  </p:clrMapOvr>
  <p:hf sldNum="0" hd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8621244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991" y="2042464"/>
            <a:ext cx="4523671" cy="334800"/>
          </a:xfrm>
        </p:spPr>
        <p:txBody>
          <a:bodyPr>
            <a:noAutofit/>
          </a:bodyPr>
          <a:lstStyle>
            <a:lvl1pPr algn="r">
              <a:defRPr sz="4000"/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7422881"/>
      </p:ext>
    </p:extLst>
  </p:cSld>
  <p:clrMapOvr>
    <a:masterClrMapping/>
  </p:clrMapOvr>
  <p:hf sldNum="0" hdr="0" dt="0"/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299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6" y="5388319"/>
            <a:ext cx="6430723" cy="384721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500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51" y="6039472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4332979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&amp;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0506" y="479495"/>
            <a:ext cx="8804996" cy="276999"/>
          </a:xfrm>
        </p:spPr>
        <p:txBody>
          <a:bodyPr bIns="0">
            <a:spAutoFit/>
          </a:bodyPr>
          <a:lstStyle>
            <a:lvl1pPr>
              <a:tabLst>
                <a:tab pos="328562" algn="l"/>
              </a:tabLst>
              <a:defRPr baseline="0"/>
            </a:lvl1pPr>
          </a:lstStyle>
          <a:p>
            <a:r>
              <a:rPr lang="en-GB" noProof="0" dirty="0" smtClean="0"/>
              <a:t>Click to add title</a:t>
            </a:r>
            <a:endParaRPr lang="en-GB" noProof="0" dirty="0"/>
          </a:p>
        </p:txBody>
      </p:sp>
      <p:sp>
        <p:nvSpPr>
          <p:cNvPr id="7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6225433" y="6527864"/>
            <a:ext cx="3136193" cy="174717"/>
          </a:xfrm>
        </p:spPr>
        <p:txBody>
          <a:bodyPr/>
          <a:lstStyle>
            <a:lvl1pPr algn="r">
              <a:defRPr sz="1100"/>
            </a:lvl1pPr>
          </a:lstStyle>
          <a:p>
            <a:pPr>
              <a:buClr>
                <a:srgbClr val="FF0000"/>
              </a:buClr>
              <a:defRPr/>
            </a:pPr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550502" y="153805"/>
            <a:ext cx="8800448" cy="276999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 marL="161400" indent="-161400">
              <a:buNone/>
              <a:tabLst/>
              <a:defRPr b="1" i="1" baseline="0">
                <a:latin typeface="+mn-lt"/>
              </a:defRPr>
            </a:lvl1pPr>
            <a:lvl2pPr>
              <a:defRPr b="1" i="1">
                <a:latin typeface="+mn-lt"/>
              </a:defRPr>
            </a:lvl2pPr>
            <a:lvl3pPr>
              <a:defRPr b="1" i="1">
                <a:latin typeface="+mn-lt"/>
              </a:defRPr>
            </a:lvl3pPr>
            <a:lvl4pPr>
              <a:defRPr b="1" i="1">
                <a:latin typeface="+mn-lt"/>
              </a:defRPr>
            </a:lvl4pPr>
            <a:lvl5pPr>
              <a:defRPr b="1" i="1">
                <a:latin typeface="+mn-lt"/>
              </a:defRPr>
            </a:lvl5pPr>
          </a:lstStyle>
          <a:p>
            <a:pPr lvl="0"/>
            <a:r>
              <a:rPr lang="en-GB" noProof="0" dirty="0" smtClean="0"/>
              <a:t>Click to add section title</a:t>
            </a:r>
            <a:endParaRPr lang="en-GB" noProof="0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50503" y="6222668"/>
            <a:ext cx="8794381" cy="140720"/>
          </a:xfrm>
        </p:spPr>
        <p:txBody>
          <a:bodyPr tIns="32679"/>
          <a:lstStyle>
            <a:lvl1pPr marL="163396" indent="-163396">
              <a:spcAft>
                <a:spcPts val="0"/>
              </a:spcAft>
              <a:buClr>
                <a:schemeClr val="tx1"/>
              </a:buClr>
              <a:buFont typeface="+mj-lt"/>
              <a:buAutoNum type="arabicPeriod"/>
              <a:defRPr sz="700"/>
            </a:lvl1pPr>
          </a:lstStyle>
          <a:p>
            <a:pPr lvl="0"/>
            <a:r>
              <a:rPr lang="en-GB" noProof="0" dirty="0" smtClean="0"/>
              <a:t>Click to add note(s)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181515283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100" y="152400"/>
            <a:ext cx="7759700" cy="8382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65100" y="1371600"/>
            <a:ext cx="3797300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165100" y="4076700"/>
            <a:ext cx="3797300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half" idx="3"/>
          </p:nvPr>
        </p:nvSpPr>
        <p:spPr>
          <a:xfrm>
            <a:off x="4127500" y="1371600"/>
            <a:ext cx="3797300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101197"/>
      </p:ext>
    </p:extLst>
  </p:cSld>
  <p:clrMapOvr>
    <a:masterClrMapping/>
  </p:clrMapOvr>
  <p:hf sldNum="0" hdr="0" dt="0"/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6880363" y="6291471"/>
            <a:ext cx="3025637" cy="5665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5781" tIns="47890" rIns="95781" bIns="47890"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100497" y="619541"/>
            <a:ext cx="9805504" cy="5665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5781" tIns="47890" rIns="95781" bIns="47890"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2659974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8" descr="Picture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29001"/>
            <a:ext cx="9906000" cy="2044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82"/>
          <p:cNvSpPr>
            <a:spLocks noChangeArrowheads="1"/>
          </p:cNvSpPr>
          <p:nvPr userDrawn="1"/>
        </p:nvSpPr>
        <p:spPr bwMode="auto">
          <a:xfrm>
            <a:off x="9596628" y="0"/>
            <a:ext cx="138005" cy="68580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4198" tIns="47100" rIns="94198" bIns="47100" anchor="ctr"/>
          <a:lstStyle>
            <a:lvl1pPr defTabSz="995363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5363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5363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5363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5363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defTabSz="995363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defTabSz="995363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defTabSz="995363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defTabSz="995363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endParaRPr lang="en-US" altLang="en-US" sz="662" i="1" dirty="0">
              <a:solidFill>
                <a:srgbClr val="000000"/>
              </a:solidFill>
            </a:endParaRPr>
          </a:p>
        </p:txBody>
      </p:sp>
      <p:sp>
        <p:nvSpPr>
          <p:cNvPr id="5" name="AutoShape 27"/>
          <p:cNvSpPr>
            <a:spLocks noChangeArrowheads="1"/>
          </p:cNvSpPr>
          <p:nvPr userDrawn="1"/>
        </p:nvSpPr>
        <p:spPr bwMode="gray">
          <a:xfrm rot="16200000">
            <a:off x="9526792" y="5819381"/>
            <a:ext cx="297390" cy="15772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lIns="94198" tIns="47100" rIns="94198" bIns="47100" anchor="ctr"/>
          <a:lstStyle>
            <a:lvl1pPr defTabSz="935038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35038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35038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35038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35038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defTabSz="935038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defTabSz="935038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defTabSz="935038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defTabSz="935038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endParaRPr lang="en-US" altLang="en-US" sz="662" b="0" i="1" dirty="0">
              <a:solidFill>
                <a:srgbClr val="000000"/>
              </a:solidFill>
            </a:endParaRPr>
          </a:p>
        </p:txBody>
      </p:sp>
      <p:pic>
        <p:nvPicPr>
          <p:cNvPr id="6" name="Picture 45" descr="HSBC Hexagon_logo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8827" y="5760060"/>
            <a:ext cx="1621175" cy="283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5551" name="Rectangle 47"/>
          <p:cNvSpPr>
            <a:spLocks noGrp="1" noChangeArrowheads="1"/>
          </p:cNvSpPr>
          <p:nvPr>
            <p:ph type="ctrTitle" sz="quarter"/>
          </p:nvPr>
        </p:nvSpPr>
        <p:spPr>
          <a:xfrm>
            <a:off x="688506" y="2747106"/>
            <a:ext cx="8419797" cy="410038"/>
          </a:xfrm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bIns="0" anchor="b"/>
          <a:lstStyle>
            <a:lvl1pPr>
              <a:lnSpc>
                <a:spcPct val="100000"/>
              </a:lnSpc>
              <a:defRPr sz="2838" b="1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 smtClean="0"/>
              <a:t>Click to edit Master title style</a:t>
            </a:r>
          </a:p>
        </p:txBody>
      </p:sp>
      <p:sp>
        <p:nvSpPr>
          <p:cNvPr id="7" name="Rectangle 51"/>
          <p:cNvSpPr>
            <a:spLocks noGrp="1" noChangeArrowheads="1"/>
          </p:cNvSpPr>
          <p:nvPr>
            <p:ph type="ftr" sz="quarter" idx="10"/>
          </p:nvPr>
        </p:nvSpPr>
        <p:spPr>
          <a:xfrm>
            <a:off x="686990" y="6404405"/>
            <a:ext cx="65" cy="160172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6879143"/>
      </p:ext>
    </p:extLst>
  </p:cSld>
  <p:clrMapOvr>
    <a:masterClrMapping/>
  </p:clrMapOvr>
  <p:hf sldNum="0" hdr="0" dt="0"/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9738" y="2015646"/>
            <a:ext cx="8043696" cy="13908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19476" y="3676825"/>
            <a:ext cx="6624220" cy="1658176"/>
          </a:xfrm>
        </p:spPr>
        <p:txBody>
          <a:bodyPr/>
          <a:lstStyle>
            <a:lvl1pPr marL="0" indent="0" algn="ctr">
              <a:buNone/>
              <a:defRPr/>
            </a:lvl1pPr>
            <a:lvl2pPr marL="432557" indent="0" algn="ctr">
              <a:buNone/>
              <a:defRPr/>
            </a:lvl2pPr>
            <a:lvl3pPr marL="865114" indent="0" algn="ctr">
              <a:buNone/>
              <a:defRPr/>
            </a:lvl3pPr>
            <a:lvl4pPr marL="1297671" indent="0" algn="ctr">
              <a:buNone/>
              <a:defRPr/>
            </a:lvl4pPr>
            <a:lvl5pPr marL="1730228" indent="0" algn="ctr">
              <a:buNone/>
              <a:defRPr/>
            </a:lvl5pPr>
            <a:lvl6pPr marL="2162785" indent="0" algn="ctr">
              <a:buNone/>
              <a:defRPr/>
            </a:lvl6pPr>
            <a:lvl7pPr marL="2595342" indent="0" algn="ctr">
              <a:buNone/>
              <a:defRPr/>
            </a:lvl7pPr>
            <a:lvl8pPr marL="3027898" indent="0" algn="ctr">
              <a:buNone/>
              <a:defRPr/>
            </a:lvl8pPr>
            <a:lvl9pPr marL="3460455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Rectangle 18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2159081"/>
      </p:ext>
    </p:extLst>
  </p:cSld>
  <p:clrMapOvr>
    <a:masterClrMapping/>
  </p:clrMapOvr>
  <p:hf sldNum="0" hdr="0" dt="0"/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18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578660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7652" y="4169472"/>
            <a:ext cx="8043696" cy="1288691"/>
          </a:xfrm>
        </p:spPr>
        <p:txBody>
          <a:bodyPr/>
          <a:lstStyle>
            <a:lvl1pPr algn="l">
              <a:defRPr sz="3784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7652" y="2750110"/>
            <a:ext cx="8043696" cy="1419362"/>
          </a:xfrm>
        </p:spPr>
        <p:txBody>
          <a:bodyPr anchor="b"/>
          <a:lstStyle>
            <a:lvl1pPr marL="0" indent="0">
              <a:buNone/>
              <a:defRPr sz="1892"/>
            </a:lvl1pPr>
            <a:lvl2pPr marL="432557" indent="0">
              <a:buNone/>
              <a:defRPr sz="1703"/>
            </a:lvl2pPr>
            <a:lvl3pPr marL="865114" indent="0">
              <a:buNone/>
              <a:defRPr sz="1514"/>
            </a:lvl3pPr>
            <a:lvl4pPr marL="1297671" indent="0">
              <a:buNone/>
              <a:defRPr sz="1325"/>
            </a:lvl4pPr>
            <a:lvl5pPr marL="1730228" indent="0">
              <a:buNone/>
              <a:defRPr sz="1325"/>
            </a:lvl5pPr>
            <a:lvl6pPr marL="2162785" indent="0">
              <a:buNone/>
              <a:defRPr sz="1325"/>
            </a:lvl6pPr>
            <a:lvl7pPr marL="2595342" indent="0">
              <a:buNone/>
              <a:defRPr sz="1325"/>
            </a:lvl7pPr>
            <a:lvl8pPr marL="3027898" indent="0">
              <a:buNone/>
              <a:defRPr sz="1325"/>
            </a:lvl8pPr>
            <a:lvl9pPr marL="3460455" indent="0">
              <a:buNone/>
              <a:defRPr sz="132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18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44451000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312" y="1632643"/>
            <a:ext cx="4111323" cy="961261"/>
          </a:xfrm>
        </p:spPr>
        <p:txBody>
          <a:bodyPr/>
          <a:lstStyle>
            <a:lvl1pPr>
              <a:defRPr sz="2649"/>
            </a:lvl1pPr>
            <a:lvl2pPr>
              <a:defRPr sz="2271"/>
            </a:lvl2pPr>
            <a:lvl3pPr>
              <a:defRPr sz="1892"/>
            </a:lvl3pPr>
            <a:lvl4pPr>
              <a:defRPr sz="1703"/>
            </a:lvl4pPr>
            <a:lvl5pPr>
              <a:defRPr sz="1703"/>
            </a:lvl5pPr>
            <a:lvl6pPr>
              <a:defRPr sz="1703"/>
            </a:lvl6pPr>
            <a:lvl7pPr>
              <a:defRPr sz="1703"/>
            </a:lvl7pPr>
            <a:lvl8pPr>
              <a:defRPr sz="1703"/>
            </a:lvl8pPr>
            <a:lvl9pPr>
              <a:defRPr sz="170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98222" y="1632643"/>
            <a:ext cx="4112840" cy="961261"/>
          </a:xfrm>
        </p:spPr>
        <p:txBody>
          <a:bodyPr/>
          <a:lstStyle>
            <a:lvl1pPr>
              <a:defRPr sz="2649"/>
            </a:lvl1pPr>
            <a:lvl2pPr>
              <a:defRPr sz="2271"/>
            </a:lvl2pPr>
            <a:lvl3pPr>
              <a:defRPr sz="1892"/>
            </a:lvl3pPr>
            <a:lvl4pPr>
              <a:defRPr sz="1703"/>
            </a:lvl4pPr>
            <a:lvl5pPr>
              <a:defRPr sz="1703"/>
            </a:lvl5pPr>
            <a:lvl6pPr>
              <a:defRPr sz="1703"/>
            </a:lvl6pPr>
            <a:lvl7pPr>
              <a:defRPr sz="1703"/>
            </a:lvl7pPr>
            <a:lvl8pPr>
              <a:defRPr sz="1703"/>
            </a:lvl8pPr>
            <a:lvl9pPr>
              <a:defRPr sz="170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Rectangle 18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7085285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9951236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159" y="259842"/>
            <a:ext cx="8516855" cy="1081419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3158" y="1452406"/>
            <a:ext cx="4181085" cy="605294"/>
          </a:xfrm>
        </p:spPr>
        <p:txBody>
          <a:bodyPr anchor="b"/>
          <a:lstStyle>
            <a:lvl1pPr marL="0" indent="0">
              <a:buNone/>
              <a:defRPr sz="2271" b="1"/>
            </a:lvl1pPr>
            <a:lvl2pPr marL="432557" indent="0">
              <a:buNone/>
              <a:defRPr sz="1892" b="1"/>
            </a:lvl2pPr>
            <a:lvl3pPr marL="865114" indent="0">
              <a:buNone/>
              <a:defRPr sz="1703" b="1"/>
            </a:lvl3pPr>
            <a:lvl4pPr marL="1297671" indent="0">
              <a:buNone/>
              <a:defRPr sz="1514" b="1"/>
            </a:lvl4pPr>
            <a:lvl5pPr marL="1730228" indent="0">
              <a:buNone/>
              <a:defRPr sz="1514" b="1"/>
            </a:lvl5pPr>
            <a:lvl6pPr marL="2162785" indent="0">
              <a:buNone/>
              <a:defRPr sz="1514" b="1"/>
            </a:lvl6pPr>
            <a:lvl7pPr marL="2595342" indent="0">
              <a:buNone/>
              <a:defRPr sz="1514" b="1"/>
            </a:lvl7pPr>
            <a:lvl8pPr marL="3027898" indent="0">
              <a:buNone/>
              <a:defRPr sz="1514" b="1"/>
            </a:lvl8pPr>
            <a:lvl9pPr marL="3460455" indent="0">
              <a:buNone/>
              <a:defRPr sz="151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158" y="2057700"/>
            <a:ext cx="4181085" cy="3738407"/>
          </a:xfrm>
        </p:spPr>
        <p:txBody>
          <a:bodyPr/>
          <a:lstStyle>
            <a:lvl1pPr>
              <a:defRPr sz="2271"/>
            </a:lvl1pPr>
            <a:lvl2pPr>
              <a:defRPr sz="1892"/>
            </a:lvl2pPr>
            <a:lvl3pPr>
              <a:defRPr sz="1703"/>
            </a:lvl3pPr>
            <a:lvl4pPr>
              <a:defRPr sz="1514"/>
            </a:lvl4pPr>
            <a:lvl5pPr>
              <a:defRPr sz="1514"/>
            </a:lvl5pPr>
            <a:lvl6pPr>
              <a:defRPr sz="1514"/>
            </a:lvl6pPr>
            <a:lvl7pPr>
              <a:defRPr sz="1514"/>
            </a:lvl7pPr>
            <a:lvl8pPr>
              <a:defRPr sz="1514"/>
            </a:lvl8pPr>
            <a:lvl9pPr>
              <a:defRPr sz="1514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7413" y="1452406"/>
            <a:ext cx="4182601" cy="605294"/>
          </a:xfrm>
        </p:spPr>
        <p:txBody>
          <a:bodyPr anchor="b"/>
          <a:lstStyle>
            <a:lvl1pPr marL="0" indent="0">
              <a:buNone/>
              <a:defRPr sz="2271" b="1"/>
            </a:lvl1pPr>
            <a:lvl2pPr marL="432557" indent="0">
              <a:buNone/>
              <a:defRPr sz="1892" b="1"/>
            </a:lvl2pPr>
            <a:lvl3pPr marL="865114" indent="0">
              <a:buNone/>
              <a:defRPr sz="1703" b="1"/>
            </a:lvl3pPr>
            <a:lvl4pPr marL="1297671" indent="0">
              <a:buNone/>
              <a:defRPr sz="1514" b="1"/>
            </a:lvl4pPr>
            <a:lvl5pPr marL="1730228" indent="0">
              <a:buNone/>
              <a:defRPr sz="1514" b="1"/>
            </a:lvl5pPr>
            <a:lvl6pPr marL="2162785" indent="0">
              <a:buNone/>
              <a:defRPr sz="1514" b="1"/>
            </a:lvl6pPr>
            <a:lvl7pPr marL="2595342" indent="0">
              <a:buNone/>
              <a:defRPr sz="1514" b="1"/>
            </a:lvl7pPr>
            <a:lvl8pPr marL="3027898" indent="0">
              <a:buNone/>
              <a:defRPr sz="1514" b="1"/>
            </a:lvl8pPr>
            <a:lvl9pPr marL="3460455" indent="0">
              <a:buNone/>
              <a:defRPr sz="151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7413" y="2057700"/>
            <a:ext cx="4182601" cy="3738407"/>
          </a:xfrm>
        </p:spPr>
        <p:txBody>
          <a:bodyPr/>
          <a:lstStyle>
            <a:lvl1pPr>
              <a:defRPr sz="2271"/>
            </a:lvl1pPr>
            <a:lvl2pPr>
              <a:defRPr sz="1892"/>
            </a:lvl2pPr>
            <a:lvl3pPr>
              <a:defRPr sz="1703"/>
            </a:lvl3pPr>
            <a:lvl4pPr>
              <a:defRPr sz="1514"/>
            </a:lvl4pPr>
            <a:lvl5pPr>
              <a:defRPr sz="1514"/>
            </a:lvl5pPr>
            <a:lvl6pPr>
              <a:defRPr sz="1514"/>
            </a:lvl6pPr>
            <a:lvl7pPr>
              <a:defRPr sz="1514"/>
            </a:lvl7pPr>
            <a:lvl8pPr>
              <a:defRPr sz="1514"/>
            </a:lvl8pPr>
            <a:lvl9pPr>
              <a:defRPr sz="1514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Rectangle 18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4149530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Rectangle 18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8982301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8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9693724"/>
      </p:ext>
    </p:extLst>
  </p:cSld>
  <p:clrMapOvr>
    <a:masterClrMapping/>
  </p:clrMapOvr>
  <p:hf sldNum="0" hdr="0" dt="0"/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158" y="258339"/>
            <a:ext cx="3113445" cy="1099443"/>
          </a:xfrm>
        </p:spPr>
        <p:txBody>
          <a:bodyPr anchor="b"/>
          <a:lstStyle>
            <a:lvl1pPr algn="l">
              <a:defRPr sz="1892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00343" y="258339"/>
            <a:ext cx="5289671" cy="5537768"/>
          </a:xfrm>
        </p:spPr>
        <p:txBody>
          <a:bodyPr/>
          <a:lstStyle>
            <a:lvl1pPr>
              <a:defRPr sz="3028"/>
            </a:lvl1pPr>
            <a:lvl2pPr>
              <a:defRPr sz="2649"/>
            </a:lvl2pPr>
            <a:lvl3pPr>
              <a:defRPr sz="2271"/>
            </a:lvl3pPr>
            <a:lvl4pPr>
              <a:defRPr sz="1892"/>
            </a:lvl4pPr>
            <a:lvl5pPr>
              <a:defRPr sz="1892"/>
            </a:lvl5pPr>
            <a:lvl6pPr>
              <a:defRPr sz="1892"/>
            </a:lvl6pPr>
            <a:lvl7pPr>
              <a:defRPr sz="1892"/>
            </a:lvl7pPr>
            <a:lvl8pPr>
              <a:defRPr sz="1892"/>
            </a:lvl8pPr>
            <a:lvl9pPr>
              <a:defRPr sz="189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158" y="1357782"/>
            <a:ext cx="3113445" cy="4438325"/>
          </a:xfrm>
        </p:spPr>
        <p:txBody>
          <a:bodyPr/>
          <a:lstStyle>
            <a:lvl1pPr marL="0" indent="0">
              <a:buNone/>
              <a:defRPr sz="1325"/>
            </a:lvl1pPr>
            <a:lvl2pPr marL="432557" indent="0">
              <a:buNone/>
              <a:defRPr sz="1135"/>
            </a:lvl2pPr>
            <a:lvl3pPr marL="865114" indent="0">
              <a:buNone/>
              <a:defRPr sz="946"/>
            </a:lvl3pPr>
            <a:lvl4pPr marL="1297671" indent="0">
              <a:buNone/>
              <a:defRPr sz="851"/>
            </a:lvl4pPr>
            <a:lvl5pPr marL="1730228" indent="0">
              <a:buNone/>
              <a:defRPr sz="851"/>
            </a:lvl5pPr>
            <a:lvl6pPr marL="2162785" indent="0">
              <a:buNone/>
              <a:defRPr sz="851"/>
            </a:lvl6pPr>
            <a:lvl7pPr marL="2595342" indent="0">
              <a:buNone/>
              <a:defRPr sz="851"/>
            </a:lvl7pPr>
            <a:lvl8pPr marL="3027898" indent="0">
              <a:buNone/>
              <a:defRPr sz="851"/>
            </a:lvl8pPr>
            <a:lvl9pPr marL="3460455" indent="0">
              <a:buNone/>
              <a:defRPr sz="85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8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9195676"/>
      </p:ext>
    </p:extLst>
  </p:cSld>
  <p:clrMapOvr>
    <a:masterClrMapping/>
  </p:clrMapOvr>
  <p:hf sldNum="0" hdr="0" dt="0"/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54722" y="4541961"/>
            <a:ext cx="5677903" cy="536204"/>
          </a:xfrm>
        </p:spPr>
        <p:txBody>
          <a:bodyPr anchor="b"/>
          <a:lstStyle>
            <a:lvl1pPr algn="l">
              <a:defRPr sz="1892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54722" y="579761"/>
            <a:ext cx="5677903" cy="3893109"/>
          </a:xfr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3028"/>
            </a:lvl1pPr>
            <a:lvl2pPr marL="432557" indent="0">
              <a:buNone/>
              <a:defRPr sz="2649"/>
            </a:lvl2pPr>
            <a:lvl3pPr marL="865114" indent="0">
              <a:buNone/>
              <a:defRPr sz="2271"/>
            </a:lvl3pPr>
            <a:lvl4pPr marL="1297671" indent="0">
              <a:buNone/>
              <a:defRPr sz="1892"/>
            </a:lvl4pPr>
            <a:lvl5pPr marL="1730228" indent="0">
              <a:buNone/>
              <a:defRPr sz="1892"/>
            </a:lvl5pPr>
            <a:lvl6pPr marL="2162785" indent="0">
              <a:buNone/>
              <a:defRPr sz="1892"/>
            </a:lvl6pPr>
            <a:lvl7pPr marL="2595342" indent="0">
              <a:buNone/>
              <a:defRPr sz="1892"/>
            </a:lvl7pPr>
            <a:lvl8pPr marL="3027898" indent="0">
              <a:buNone/>
              <a:defRPr sz="1892"/>
            </a:lvl8pPr>
            <a:lvl9pPr marL="3460455" indent="0">
              <a:buNone/>
              <a:defRPr sz="1892"/>
            </a:lvl9pPr>
          </a:lstStyle>
          <a:p>
            <a:pPr lvl="0"/>
            <a:endParaRPr lang="en-GB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54722" y="5078165"/>
            <a:ext cx="5677903" cy="761499"/>
          </a:xfrm>
        </p:spPr>
        <p:txBody>
          <a:bodyPr/>
          <a:lstStyle>
            <a:lvl1pPr marL="0" indent="0">
              <a:buNone/>
              <a:defRPr sz="1325"/>
            </a:lvl1pPr>
            <a:lvl2pPr marL="432557" indent="0">
              <a:buNone/>
              <a:defRPr sz="1135"/>
            </a:lvl2pPr>
            <a:lvl3pPr marL="865114" indent="0">
              <a:buNone/>
              <a:defRPr sz="946"/>
            </a:lvl3pPr>
            <a:lvl4pPr marL="1297671" indent="0">
              <a:buNone/>
              <a:defRPr sz="851"/>
            </a:lvl4pPr>
            <a:lvl5pPr marL="1730228" indent="0">
              <a:buNone/>
              <a:defRPr sz="851"/>
            </a:lvl5pPr>
            <a:lvl6pPr marL="2162785" indent="0">
              <a:buNone/>
              <a:defRPr sz="851"/>
            </a:lvl6pPr>
            <a:lvl7pPr marL="2595342" indent="0">
              <a:buNone/>
              <a:defRPr sz="851"/>
            </a:lvl7pPr>
            <a:lvl8pPr marL="3027898" indent="0">
              <a:buNone/>
              <a:defRPr sz="851"/>
            </a:lvl8pPr>
            <a:lvl9pPr marL="3460455" indent="0">
              <a:buNone/>
              <a:defRPr sz="85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8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6491108"/>
      </p:ext>
    </p:extLst>
  </p:cSld>
  <p:clrMapOvr>
    <a:masterClrMapping/>
  </p:clrMapOvr>
  <p:hf sldNum="0" hdr="0" dt="0"/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18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1082186"/>
      </p:ext>
    </p:extLst>
  </p:cSld>
  <p:clrMapOvr>
    <a:masterClrMapping/>
  </p:clrMapOvr>
  <p:hf sldNum="0" hdr="0" dt="0"/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22796" y="608299"/>
            <a:ext cx="2092817" cy="198560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39795" y="608299"/>
            <a:ext cx="6137414" cy="198560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18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04671753"/>
      </p:ext>
    </p:extLst>
  </p:cSld>
  <p:clrMapOvr>
    <a:masterClrMapping/>
  </p:clrMapOvr>
  <p:hf sldNum="0" hdr="0" dt="0"/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503" y="294387"/>
            <a:ext cx="8804996" cy="68189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95907" y="1599600"/>
            <a:ext cx="8914187" cy="4526941"/>
          </a:xfrm>
          <a:prstGeom prst="rect">
            <a:avLst/>
          </a:prstGeom>
        </p:spPr>
        <p:txBody>
          <a:bodyPr/>
          <a:lstStyle/>
          <a:p>
            <a:pPr lvl="0"/>
            <a:endParaRPr lang="en-GB" noProof="0" dirty="0"/>
          </a:p>
        </p:txBody>
      </p:sp>
      <p:sp>
        <p:nvSpPr>
          <p:cNvPr id="4" name="Rectangle 18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1010217"/>
      </p:ext>
    </p:extLst>
  </p:cSld>
  <p:clrMapOvr>
    <a:masterClrMapping/>
  </p:clrMapOvr>
  <p:hf sldNum="0" hdr="0" dt="0"/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728" name="Rectangle 152" hidden="1"/>
          <p:cNvGraphicFramePr>
            <a:graphicFrameLocks/>
          </p:cNvGraphicFramePr>
          <p:nvPr>
            <p:custDataLst>
              <p:tags r:id="rId2"/>
            </p:custDataLst>
          </p:nvPr>
        </p:nvGraphicFramePr>
        <p:xfrm>
          <a:off x="0" y="0"/>
          <a:ext cx="171979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455" name="think-cell Slide" r:id="rId4" imgW="0" imgH="0" progId="TCLayout.ActiveDocument.1">
                  <p:embed/>
                </p:oleObj>
              </mc:Choice>
              <mc:Fallback>
                <p:oleObj name="think-cell Slide" r:id="rId4" imgW="0" imgH="0" progId="TCLayout.ActiveDocument.1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71979" cy="158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55"/>
          <p:cNvSpPr>
            <a:spLocks noChangeArrowheads="1"/>
          </p:cNvSpPr>
          <p:nvPr userDrawn="1"/>
        </p:nvSpPr>
        <p:spPr bwMode="auto">
          <a:xfrm>
            <a:off x="0" y="1"/>
            <a:ext cx="9906000" cy="3676650"/>
          </a:xfrm>
          <a:prstGeom prst="rect">
            <a:avLst/>
          </a:prstGeom>
          <a:solidFill>
            <a:srgbClr val="EAEAEA"/>
          </a:solidFill>
          <a:ln w="12700" algn="ctr">
            <a:noFill/>
            <a:miter lim="800000"/>
            <a:headEnd/>
            <a:tailEnd/>
          </a:ln>
          <a:effectLst/>
        </p:spPr>
        <p:txBody>
          <a:bodyPr wrap="none" lIns="0" tIns="37829" rIns="0" bIns="0" anchor="ctr"/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sz="1800" b="0" dirty="0">
              <a:solidFill>
                <a:srgbClr val="000000"/>
              </a:solidFill>
              <a:latin typeface="Trebuchet MS" pitchFamily="34" charset="0"/>
              <a:cs typeface="+mn-cs"/>
            </a:endParaRPr>
          </a:p>
        </p:txBody>
      </p:sp>
      <p:sp>
        <p:nvSpPr>
          <p:cNvPr id="10" name="Rectangle 82"/>
          <p:cNvSpPr>
            <a:spLocks noChangeArrowheads="1"/>
          </p:cNvSpPr>
          <p:nvPr userDrawn="1"/>
        </p:nvSpPr>
        <p:spPr bwMode="auto">
          <a:xfrm>
            <a:off x="9605416" y="0"/>
            <a:ext cx="144463" cy="6857999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</p:spPr>
        <p:txBody>
          <a:bodyPr wrap="none" lIns="99562" tIns="49782" rIns="99562" bIns="49782" anchor="ctr"/>
          <a:lstStyle/>
          <a:p>
            <a:pPr algn="l" defTabSz="995363" eaLnBrk="1" fontAlgn="auto" hangingPunct="1">
              <a:spcBef>
                <a:spcPct val="50000"/>
              </a:spcBef>
              <a:spcAft>
                <a:spcPts val="0"/>
              </a:spcAft>
            </a:pPr>
            <a:endParaRPr lang="en-GB" sz="700" b="0" i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11" name="AutoShape 26"/>
          <p:cNvSpPr>
            <a:spLocks noChangeArrowheads="1"/>
          </p:cNvSpPr>
          <p:nvPr userDrawn="1"/>
        </p:nvSpPr>
        <p:spPr bwMode="gray">
          <a:xfrm rot="16200000">
            <a:off x="9530803" y="5875338"/>
            <a:ext cx="314325" cy="1651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 algn="ctr">
            <a:noFill/>
            <a:miter lim="800000"/>
            <a:headEnd/>
            <a:tailEnd/>
          </a:ln>
          <a:effectLst/>
        </p:spPr>
        <p:txBody>
          <a:bodyPr vert="eaVert" wrap="none" lIns="99562" tIns="49782" rIns="99562" bIns="49782" anchor="ctr"/>
          <a:lstStyle/>
          <a:p>
            <a:pPr algn="l" defTabSz="935038" eaLnBrk="1" fontAlgn="auto" hangingPunct="1">
              <a:spcBef>
                <a:spcPct val="50000"/>
              </a:spcBef>
              <a:spcAft>
                <a:spcPts val="0"/>
              </a:spcAft>
            </a:pPr>
            <a:endParaRPr lang="en-GB" sz="700" b="0" i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pic>
        <p:nvPicPr>
          <p:cNvPr id="12" name="Picture 45" descr="HSBC Hexagon_logo"/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608341" y="5813426"/>
            <a:ext cx="1701800" cy="301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720000" y="3965025"/>
            <a:ext cx="8452575" cy="504000"/>
          </a:xfrm>
        </p:spPr>
        <p:txBody>
          <a:bodyPr/>
          <a:lstStyle>
            <a:lvl1pPr marL="0" indent="0">
              <a:buFontTx/>
              <a:buNone/>
              <a:defRPr sz="3000" b="1"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/>
          </p:nvPr>
        </p:nvSpPr>
        <p:spPr>
          <a:xfrm>
            <a:off x="719999" y="4469025"/>
            <a:ext cx="7004775" cy="504000"/>
          </a:xfrm>
        </p:spPr>
        <p:txBody>
          <a:bodyPr tIns="0"/>
          <a:lstStyle>
            <a:lvl1pPr marL="0" indent="0">
              <a:buFontTx/>
              <a:buNone/>
              <a:defRPr sz="2800"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720000" y="5268600"/>
            <a:ext cx="1440000" cy="216000"/>
          </a:xfrm>
        </p:spPr>
        <p:txBody>
          <a:bodyPr tIns="0">
            <a:noAutofit/>
          </a:bodyPr>
          <a:lstStyle>
            <a:lvl1pPr marL="0" indent="0">
              <a:buFontTx/>
              <a:buNone/>
              <a:defRPr sz="1200" b="1">
                <a:latin typeface="+mj-lt"/>
              </a:defRPr>
            </a:lvl1pPr>
          </a:lstStyle>
          <a:p>
            <a:pPr lvl="0"/>
            <a:r>
              <a:rPr lang="en-GB" dirty="0" smtClean="0"/>
              <a:t>Prepared by:</a:t>
            </a:r>
            <a:endParaRPr lang="en-GB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3240000" y="5268600"/>
            <a:ext cx="1440000" cy="216000"/>
          </a:xfrm>
        </p:spPr>
        <p:txBody>
          <a:bodyPr tIns="0"/>
          <a:lstStyle>
            <a:lvl1pPr marL="0" indent="0">
              <a:buFontTx/>
              <a:buNone/>
              <a:defRPr sz="1200" b="1">
                <a:latin typeface="+mj-lt"/>
              </a:defRPr>
            </a:lvl1pPr>
          </a:lstStyle>
          <a:p>
            <a:pPr lvl="0"/>
            <a:r>
              <a:rPr lang="en-GB" dirty="0" smtClean="0"/>
              <a:t>Date</a:t>
            </a:r>
            <a:endParaRPr lang="en-GB" dirty="0"/>
          </a:p>
        </p:txBody>
      </p:sp>
      <p:sp>
        <p:nvSpPr>
          <p:cNvPr id="13" name="Text Box 211"/>
          <p:cNvSpPr txBox="1">
            <a:spLocks noChangeArrowheads="1"/>
          </p:cNvSpPr>
          <p:nvPr userDrawn="1"/>
        </p:nvSpPr>
        <p:spPr bwMode="auto">
          <a:xfrm>
            <a:off x="9434712" y="6503989"/>
            <a:ext cx="65" cy="138499"/>
          </a:xfrm>
          <a:prstGeom prst="rect">
            <a:avLst/>
          </a:prstGeom>
          <a:noFill/>
          <a:ln w="6350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algn="r" defTabSz="9017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sz="900" dirty="0">
              <a:solidFill>
                <a:srgbClr val="A5A6A9"/>
              </a:solidFill>
              <a:latin typeface="Arial"/>
              <a:cs typeface="Arial" pitchFamily="34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GB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564902"/>
      </p:ext>
    </p:extLst>
  </p:cSld>
  <p:clrMapOvr>
    <a:masterClrMapping/>
  </p:clrMapOvr>
  <p:hf sldNum="0" hdr="0" dt="0"/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479" name="think-cell Slide" r:id="rId4" imgW="360" imgH="360" progId="TCLayout.ActiveDocument.1">
                  <p:embed/>
                </p:oleObj>
              </mc:Choice>
              <mc:Fallback>
                <p:oleObj name="think-cell Slide" r:id="rId4" imgW="360" imgH="360" progId="TCLayout.ActiveDocument.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71224" y="1198800"/>
            <a:ext cx="8963555" cy="4154400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GB" dirty="0" smtClean="0"/>
              <a:t>Body text</a:t>
            </a:r>
          </a:p>
          <a:p>
            <a:pPr lvl="1"/>
            <a:r>
              <a:rPr lang="en-GB" dirty="0" smtClean="0"/>
              <a:t>First level</a:t>
            </a:r>
          </a:p>
          <a:p>
            <a:pPr lvl="2"/>
            <a:r>
              <a:rPr lang="en-GB" dirty="0" smtClean="0"/>
              <a:t>Second level</a:t>
            </a:r>
          </a:p>
          <a:p>
            <a:pPr lvl="3"/>
            <a:r>
              <a:rPr lang="en-GB" dirty="0" smtClean="0"/>
              <a:t>Third level</a:t>
            </a:r>
          </a:p>
          <a:p>
            <a:pPr lvl="4"/>
            <a:r>
              <a:rPr lang="en-GB" dirty="0" smtClean="0"/>
              <a:t>Quotation level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4860193"/>
      </p:ext>
    </p:extLst>
  </p:cSld>
  <p:clrMapOvr>
    <a:masterClrMapping/>
  </p:clrMapOvr>
  <p:hf sldNum="0"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8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3499" y="273062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8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298666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503" name="think-cell Slide" r:id="rId4" imgW="360" imgH="360" progId="TCLayout.ActiveDocument.1">
                  <p:embed/>
                </p:oleObj>
              </mc:Choice>
              <mc:Fallback>
                <p:oleObj name="think-cell Slide" r:id="rId4" imgW="360" imgH="360" progId="TCLayout.ActiveDocument.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4134224"/>
      </p:ext>
    </p:extLst>
  </p:cSld>
  <p:clrMapOvr>
    <a:masterClrMapping/>
  </p:clrMapOvr>
  <p:hf sldNum="0" hdr="0" dt="0"/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527" name="think-cell Slide" r:id="rId4" imgW="360" imgH="360" progId="TCLayout.ActiveDocument.1">
                  <p:embed/>
                </p:oleObj>
              </mc:Choice>
              <mc:Fallback>
                <p:oleObj name="think-cell Slide" r:id="rId4" imgW="360" imgH="360" progId="TCLayout.ActiveDocument.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4518093"/>
      </p:ext>
    </p:extLst>
  </p:cSld>
  <p:clrMapOvr>
    <a:masterClrMapping/>
  </p:clrMapOvr>
  <p:hf sldNum="0" hdr="0" dt="0"/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2"/>
          <p:cNvSpPr>
            <a:spLocks noChangeArrowheads="1"/>
          </p:cNvSpPr>
          <p:nvPr/>
        </p:nvSpPr>
        <p:spPr bwMode="auto">
          <a:xfrm>
            <a:off x="9596686" y="0"/>
            <a:ext cx="138005" cy="68580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457" tIns="46232" rIns="92457" bIns="46232" anchor="ctr"/>
          <a:lstStyle>
            <a:lvl1pPr defTabSz="981075"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81075"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81075"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81075"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81075"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defTabSz="981075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defTabSz="981075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defTabSz="981075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defTabSz="981075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l" eaLnBrk="1" fontAlgn="auto" hangingPunct="1">
              <a:spcBef>
                <a:spcPct val="50000"/>
              </a:spcBef>
              <a:spcAft>
                <a:spcPts val="0"/>
              </a:spcAft>
              <a:defRPr/>
            </a:pPr>
            <a:endParaRPr lang="en-US" altLang="en-US" sz="662" i="1" smtClean="0">
              <a:solidFill>
                <a:srgbClr val="000000"/>
              </a:solidFill>
            </a:endParaRPr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gray">
          <a:xfrm rot="16200000">
            <a:off x="9526793" y="5819381"/>
            <a:ext cx="297390" cy="15772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10800000" wrap="none" lIns="92457" tIns="46232" rIns="92457" bIns="46232" anchor="ctr"/>
          <a:lstStyle>
            <a:lvl1pPr defTabSz="923925"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23925"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23925"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23925"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23925"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defTabSz="923925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defTabSz="923925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defTabSz="923925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defTabSz="923925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l" eaLnBrk="1" fontAlgn="auto" hangingPunct="1">
              <a:spcBef>
                <a:spcPct val="50000"/>
              </a:spcBef>
              <a:spcAft>
                <a:spcPts val="0"/>
              </a:spcAft>
              <a:defRPr/>
            </a:pPr>
            <a:endParaRPr lang="en-US" altLang="en-US" sz="662" b="0" i="1" smtClean="0">
              <a:solidFill>
                <a:srgbClr val="000000"/>
              </a:solidFill>
            </a:endParaRPr>
          </a:p>
        </p:txBody>
      </p:sp>
      <p:pic>
        <p:nvPicPr>
          <p:cNvPr id="6" name="Picture 45" descr="HSBC Hexagon_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8827" y="5760060"/>
            <a:ext cx="1619658" cy="283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05" b="17868"/>
          <a:stretch>
            <a:fillRect/>
          </a:stretch>
        </p:blipFill>
        <p:spPr bwMode="auto">
          <a:xfrm>
            <a:off x="5" y="-26982"/>
            <a:ext cx="9596627" cy="41123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6260" name="Rectangle 4"/>
          <p:cNvSpPr>
            <a:spLocks noGrp="1" noChangeArrowheads="1"/>
          </p:cNvSpPr>
          <p:nvPr>
            <p:ph type="ctrTitle" sz="quarter"/>
          </p:nvPr>
        </p:nvSpPr>
        <p:spPr>
          <a:xfrm>
            <a:off x="688506" y="4110907"/>
            <a:ext cx="8419797" cy="476124"/>
          </a:xfrm>
        </p:spPr>
        <p:txBody>
          <a:bodyPr bIns="0"/>
          <a:lstStyle>
            <a:lvl1pPr>
              <a:lnSpc>
                <a:spcPct val="100000"/>
              </a:lnSpc>
              <a:defRPr sz="2838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 smtClean="0"/>
              <a:t>Click to edit Master title style</a:t>
            </a:r>
          </a:p>
        </p:txBody>
      </p:sp>
      <p:sp>
        <p:nvSpPr>
          <p:cNvPr id="96261" name="Rectangle 5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688509" y="4587137"/>
            <a:ext cx="6933593" cy="477627"/>
          </a:xfrm>
        </p:spPr>
        <p:txBody>
          <a:bodyPr tIns="0"/>
          <a:lstStyle>
            <a:lvl1pPr marL="0" indent="0">
              <a:spcBef>
                <a:spcPct val="0"/>
              </a:spcBef>
              <a:buClrTx/>
              <a:buFontTx/>
              <a:buNone/>
              <a:defRPr sz="2649"/>
            </a:lvl1pPr>
          </a:lstStyle>
          <a:p>
            <a:pPr lvl="0"/>
            <a:r>
              <a:rPr lang="en-GB" noProof="0" smtClean="0"/>
              <a:t>Click to edit Master subtitle style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ftr" sz="quarter" idx="10"/>
          </p:nvPr>
        </p:nvSpPr>
        <p:spPr>
          <a:xfrm>
            <a:off x="685531" y="6404405"/>
            <a:ext cx="62" cy="160157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4039869"/>
      </p:ext>
    </p:extLst>
  </p:cSld>
  <p:clrMapOvr>
    <a:masterClrMapping/>
  </p:clrMapOvr>
  <p:hf sldNum="0" hd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 tIns="35997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4203574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365473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89840" y="484188"/>
            <a:ext cx="2339975" cy="59420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6700" y="484188"/>
            <a:ext cx="6870700" cy="59420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039614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2143" y="484188"/>
            <a:ext cx="7694612" cy="431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592138" y="1257300"/>
            <a:ext cx="9037637" cy="5168900"/>
          </a:xfrm>
        </p:spPr>
        <p:txBody>
          <a:bodyPr/>
          <a:lstStyle/>
          <a:p>
            <a:pPr lvl="0"/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3714225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2143" y="484188"/>
            <a:ext cx="7694612" cy="431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592138" y="1257300"/>
            <a:ext cx="4441825" cy="51689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6371" y="1257300"/>
            <a:ext cx="4443412" cy="51689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0928935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0"/>
          <p:cNvSpPr>
            <a:spLocks noChangeArrowheads="1"/>
          </p:cNvSpPr>
          <p:nvPr userDrawn="1"/>
        </p:nvSpPr>
        <p:spPr bwMode="auto">
          <a:xfrm>
            <a:off x="0" y="3429001"/>
            <a:ext cx="9906000" cy="2044182"/>
          </a:xfrm>
          <a:prstGeom prst="rect">
            <a:avLst/>
          </a:prstGeom>
          <a:solidFill>
            <a:schemeClr val="bg2"/>
          </a:solidFill>
          <a:ln w="12700" algn="ctr">
            <a:noFill/>
            <a:miter lim="800000"/>
            <a:headEnd/>
            <a:tailEnd/>
          </a:ln>
        </p:spPr>
        <p:txBody>
          <a:bodyPr wrap="none" lIns="0" tIns="35806" rIns="0" bIns="0" anchor="ctr"/>
          <a:lstStyle/>
          <a:p>
            <a:endParaRPr lang="en-US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82"/>
          <p:cNvSpPr>
            <a:spLocks noChangeArrowheads="1"/>
          </p:cNvSpPr>
          <p:nvPr userDrawn="1"/>
        </p:nvSpPr>
        <p:spPr bwMode="auto">
          <a:xfrm>
            <a:off x="9596746" y="0"/>
            <a:ext cx="138005" cy="68580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</p:spPr>
        <p:txBody>
          <a:bodyPr wrap="none" lIns="94232" tIns="47115" rIns="94232" bIns="47115" anchor="ctr"/>
          <a:lstStyle/>
          <a:p>
            <a:pPr defTabSz="942107">
              <a:spcBef>
                <a:spcPct val="50000"/>
              </a:spcBef>
            </a:pPr>
            <a:endParaRPr lang="en-US" sz="700" i="1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AutoShape 27"/>
          <p:cNvSpPr>
            <a:spLocks noChangeArrowheads="1"/>
          </p:cNvSpPr>
          <p:nvPr userDrawn="1"/>
        </p:nvSpPr>
        <p:spPr bwMode="gray">
          <a:xfrm rot="16200000">
            <a:off x="9526794" y="5819381"/>
            <a:ext cx="297390" cy="15772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6350" algn="ctr">
            <a:noFill/>
            <a:miter lim="800000"/>
            <a:headEnd/>
            <a:tailEnd/>
          </a:ln>
        </p:spPr>
        <p:txBody>
          <a:bodyPr vert="eaVert" wrap="none" lIns="94232" tIns="47115" rIns="94232" bIns="47115" anchor="ctr"/>
          <a:lstStyle/>
          <a:p>
            <a:pPr defTabSz="885006">
              <a:spcBef>
                <a:spcPct val="50000"/>
              </a:spcBef>
            </a:pPr>
            <a:endParaRPr lang="en-US" sz="700" b="0" i="1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Picture 45" descr="HSBC Hexagon_logo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88831" y="5760216"/>
            <a:ext cx="1625724" cy="285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05551" name="Rectangle 47"/>
          <p:cNvSpPr>
            <a:spLocks noGrp="1" noChangeArrowheads="1"/>
          </p:cNvSpPr>
          <p:nvPr>
            <p:ph type="ctrTitle" sz="quarter"/>
          </p:nvPr>
        </p:nvSpPr>
        <p:spPr>
          <a:xfrm>
            <a:off x="688508" y="2747113"/>
            <a:ext cx="8419797" cy="410038"/>
          </a:xfrm>
          <a:ln algn="ctr"/>
        </p:spPr>
        <p:txBody>
          <a:bodyPr bIns="0" anchor="b"/>
          <a:lstStyle>
            <a:lvl1pPr>
              <a:lnSpc>
                <a:spcPct val="100000"/>
              </a:lnSpc>
              <a:defRPr sz="2900" b="1" smtClean="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</a:p>
        </p:txBody>
      </p:sp>
      <p:sp>
        <p:nvSpPr>
          <p:cNvPr id="8" name="Text Box 23"/>
          <p:cNvSpPr txBox="1">
            <a:spLocks noChangeArrowheads="1"/>
          </p:cNvSpPr>
          <p:nvPr userDrawn="1"/>
        </p:nvSpPr>
        <p:spPr bwMode="auto">
          <a:xfrm>
            <a:off x="831182" y="6499036"/>
            <a:ext cx="65" cy="15388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 lIns="0" tIns="0" rIns="0" bIns="0">
            <a:spAutoFit/>
          </a:bodyPr>
          <a:lstStyle>
            <a:lvl1pPr defTabSz="901700">
              <a:spcBef>
                <a:spcPct val="50000"/>
              </a:spcBef>
              <a:defRPr sz="600" b="1" i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481013" defTabSz="901700">
              <a:spcBef>
                <a:spcPct val="50000"/>
              </a:spcBef>
              <a:defRPr sz="600" b="1" i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960438" defTabSz="901700">
              <a:spcBef>
                <a:spcPct val="50000"/>
              </a:spcBef>
              <a:defRPr sz="600" b="1" i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441450" defTabSz="901700">
              <a:spcBef>
                <a:spcPct val="50000"/>
              </a:spcBef>
              <a:defRPr sz="600" b="1" i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1920875" defTabSz="901700">
              <a:spcBef>
                <a:spcPct val="50000"/>
              </a:spcBef>
              <a:defRPr sz="600" b="1" i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378075" algn="ctr" defTabSz="901700" eaLnBrk="0" fontAlgn="base" hangingPunct="0">
              <a:spcBef>
                <a:spcPct val="50000"/>
              </a:spcBef>
              <a:spcAft>
                <a:spcPct val="0"/>
              </a:spcAft>
              <a:defRPr sz="600" b="1" i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835275" algn="ctr" defTabSz="901700" eaLnBrk="0" fontAlgn="base" hangingPunct="0">
              <a:spcBef>
                <a:spcPct val="50000"/>
              </a:spcBef>
              <a:spcAft>
                <a:spcPct val="0"/>
              </a:spcAft>
              <a:defRPr sz="600" b="1" i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292475" algn="ctr" defTabSz="901700" eaLnBrk="0" fontAlgn="base" hangingPunct="0">
              <a:spcBef>
                <a:spcPct val="50000"/>
              </a:spcBef>
              <a:spcAft>
                <a:spcPct val="0"/>
              </a:spcAft>
              <a:defRPr sz="600" b="1" i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749675" algn="ctr" defTabSz="901700" eaLnBrk="0" fontAlgn="base" hangingPunct="0">
              <a:spcBef>
                <a:spcPct val="50000"/>
              </a:spcBef>
              <a:spcAft>
                <a:spcPct val="0"/>
              </a:spcAft>
              <a:defRPr sz="600" b="1" i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l">
              <a:spcBef>
                <a:spcPct val="0"/>
              </a:spcBef>
              <a:defRPr/>
            </a:pPr>
            <a:endParaRPr lang="en-GB" sz="1000" i="0" dirty="0" smtClean="0">
              <a:solidFill>
                <a:srgbClr val="A5A6A9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330504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9738" y="2015690"/>
            <a:ext cx="8043696" cy="13908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19476" y="3676825"/>
            <a:ext cx="6624220" cy="1658176"/>
          </a:xfrm>
          <a:prstGeom prst="rect">
            <a:avLst/>
          </a:prstGeom>
        </p:spPr>
        <p:txBody>
          <a:bodyPr lIns="86550" tIns="43276" rIns="86550" bIns="43276"/>
          <a:lstStyle>
            <a:lvl1pPr marL="0" indent="0" algn="ctr">
              <a:buNone/>
              <a:defRPr/>
            </a:lvl1pPr>
            <a:lvl2pPr marL="432736" indent="0" algn="ctr">
              <a:buNone/>
              <a:defRPr/>
            </a:lvl2pPr>
            <a:lvl3pPr marL="865477" indent="0" algn="ctr">
              <a:buNone/>
              <a:defRPr/>
            </a:lvl3pPr>
            <a:lvl4pPr marL="1298214" indent="0" algn="ctr">
              <a:buNone/>
              <a:defRPr/>
            </a:lvl4pPr>
            <a:lvl5pPr marL="1730953" indent="0" algn="ctr">
              <a:buNone/>
              <a:defRPr/>
            </a:lvl5pPr>
            <a:lvl6pPr marL="2163691" indent="0" algn="ctr">
              <a:buNone/>
              <a:defRPr/>
            </a:lvl6pPr>
            <a:lvl7pPr marL="2596426" indent="0" algn="ctr">
              <a:buNone/>
              <a:defRPr/>
            </a:lvl7pPr>
            <a:lvl8pPr marL="3029166" indent="0" algn="ctr">
              <a:buNone/>
              <a:defRPr/>
            </a:lvl8pPr>
            <a:lvl9pPr marL="3461901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202000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587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133558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005591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119867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70473"/>
      </p:ext>
    </p:extLst>
  </p:cSld>
  <p:clrMapOvr>
    <a:masterClrMapping/>
  </p:clrMapOvr>
  <p:hf sldNum="0" hd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175" y="258356"/>
            <a:ext cx="3113445" cy="1099443"/>
          </a:xfrm>
        </p:spPr>
        <p:txBody>
          <a:bodyPr anchor="b"/>
          <a:lstStyle>
            <a:lvl1pPr algn="l">
              <a:defRPr sz="19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00399" y="258339"/>
            <a:ext cx="5289671" cy="5537768"/>
          </a:xfrm>
          <a:prstGeom prst="rect">
            <a:avLst/>
          </a:prstGeom>
        </p:spPr>
        <p:txBody>
          <a:bodyPr lIns="86550" tIns="43276" rIns="86550" bIns="43276"/>
          <a:lstStyle>
            <a:lvl1pPr>
              <a:defRPr sz="3000"/>
            </a:lvl1pPr>
            <a:lvl2pPr>
              <a:defRPr sz="2700"/>
            </a:lvl2pPr>
            <a:lvl3pPr>
              <a:defRPr sz="23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175" y="1357797"/>
            <a:ext cx="3113445" cy="4438325"/>
          </a:xfrm>
          <a:prstGeom prst="rect">
            <a:avLst/>
          </a:prstGeom>
        </p:spPr>
        <p:txBody>
          <a:bodyPr lIns="86550" tIns="43276" rIns="86550" bIns="43276"/>
          <a:lstStyle>
            <a:lvl1pPr marL="0" indent="0">
              <a:buNone/>
              <a:defRPr sz="1300"/>
            </a:lvl1pPr>
            <a:lvl2pPr marL="432736" indent="0">
              <a:buNone/>
              <a:defRPr sz="1100"/>
            </a:lvl2pPr>
            <a:lvl3pPr marL="865477" indent="0">
              <a:buNone/>
              <a:defRPr sz="1000"/>
            </a:lvl3pPr>
            <a:lvl4pPr marL="1298214" indent="0">
              <a:buNone/>
              <a:defRPr sz="900"/>
            </a:lvl4pPr>
            <a:lvl5pPr marL="1730953" indent="0">
              <a:buNone/>
              <a:defRPr sz="900"/>
            </a:lvl5pPr>
            <a:lvl6pPr marL="2163691" indent="0">
              <a:buNone/>
              <a:defRPr sz="900"/>
            </a:lvl6pPr>
            <a:lvl7pPr marL="2596426" indent="0">
              <a:buNone/>
              <a:defRPr sz="900"/>
            </a:lvl7pPr>
            <a:lvl8pPr marL="3029166" indent="0">
              <a:buNone/>
              <a:defRPr sz="900"/>
            </a:lvl8pPr>
            <a:lvl9pPr marL="3461901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180480"/>
      </p:ext>
    </p:extLst>
  </p:cSld>
  <p:clrMapOvr>
    <a:masterClrMapping/>
  </p:clrMapOvr>
  <p:hf sldNum="0" hd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54758" y="4541961"/>
            <a:ext cx="5677902" cy="536204"/>
          </a:xfrm>
        </p:spPr>
        <p:txBody>
          <a:bodyPr anchor="b"/>
          <a:lstStyle>
            <a:lvl1pPr algn="l">
              <a:defRPr sz="19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54758" y="579777"/>
            <a:ext cx="5677902" cy="3893109"/>
          </a:xfrm>
          <a:prstGeom prst="rect">
            <a:avLst/>
          </a:prstGeom>
        </p:spPr>
        <p:txBody>
          <a:bodyPr lIns="86550" tIns="0" rIns="86550" bIns="43276"/>
          <a:lstStyle>
            <a:lvl1pPr marL="0" indent="0">
              <a:buNone/>
              <a:defRPr sz="3000"/>
            </a:lvl1pPr>
            <a:lvl2pPr marL="432736" indent="0">
              <a:buNone/>
              <a:defRPr sz="2700"/>
            </a:lvl2pPr>
            <a:lvl3pPr marL="865477" indent="0">
              <a:buNone/>
              <a:defRPr sz="2300"/>
            </a:lvl3pPr>
            <a:lvl4pPr marL="1298214" indent="0">
              <a:buNone/>
              <a:defRPr sz="1900"/>
            </a:lvl4pPr>
            <a:lvl5pPr marL="1730953" indent="0">
              <a:buNone/>
              <a:defRPr sz="1900"/>
            </a:lvl5pPr>
            <a:lvl6pPr marL="2163691" indent="0">
              <a:buNone/>
              <a:defRPr sz="1900"/>
            </a:lvl6pPr>
            <a:lvl7pPr marL="2596426" indent="0">
              <a:buNone/>
              <a:defRPr sz="1900"/>
            </a:lvl7pPr>
            <a:lvl8pPr marL="3029166" indent="0">
              <a:buNone/>
              <a:defRPr sz="1900"/>
            </a:lvl8pPr>
            <a:lvl9pPr marL="3461901" indent="0">
              <a:buNone/>
              <a:defRPr sz="1900"/>
            </a:lvl9pPr>
          </a:lstStyle>
          <a:p>
            <a:pPr lvl="0"/>
            <a:endParaRPr lang="en-GB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54758" y="5078318"/>
            <a:ext cx="5677902" cy="761499"/>
          </a:xfrm>
          <a:prstGeom prst="rect">
            <a:avLst/>
          </a:prstGeom>
        </p:spPr>
        <p:txBody>
          <a:bodyPr lIns="86550" tIns="43276" rIns="86550" bIns="43276"/>
          <a:lstStyle>
            <a:lvl1pPr marL="0" indent="0">
              <a:buNone/>
              <a:defRPr sz="1300"/>
            </a:lvl1pPr>
            <a:lvl2pPr marL="432736" indent="0">
              <a:buNone/>
              <a:defRPr sz="1100"/>
            </a:lvl2pPr>
            <a:lvl3pPr marL="865477" indent="0">
              <a:buNone/>
              <a:defRPr sz="1000"/>
            </a:lvl3pPr>
            <a:lvl4pPr marL="1298214" indent="0">
              <a:buNone/>
              <a:defRPr sz="900"/>
            </a:lvl4pPr>
            <a:lvl5pPr marL="1730953" indent="0">
              <a:buNone/>
              <a:defRPr sz="900"/>
            </a:lvl5pPr>
            <a:lvl6pPr marL="2163691" indent="0">
              <a:buNone/>
              <a:defRPr sz="900"/>
            </a:lvl6pPr>
            <a:lvl7pPr marL="2596426" indent="0">
              <a:buNone/>
              <a:defRPr sz="900"/>
            </a:lvl7pPr>
            <a:lvl8pPr marL="3029166" indent="0">
              <a:buNone/>
              <a:defRPr sz="900"/>
            </a:lvl8pPr>
            <a:lvl9pPr marL="3461901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533835"/>
      </p:ext>
    </p:extLst>
  </p:cSld>
  <p:clrMapOvr>
    <a:masterClrMapping/>
  </p:clrMapOvr>
  <p:hf sldNum="0" hd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50542" y="1249676"/>
            <a:ext cx="8804996" cy="4973027"/>
          </a:xfrm>
          <a:prstGeom prst="rect">
            <a:avLst/>
          </a:prstGeom>
        </p:spPr>
        <p:txBody>
          <a:bodyPr vert="eaVert" lIns="86550" tIns="43276" rIns="86550" bIns="43276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8361233"/>
      </p:ext>
    </p:extLst>
  </p:cSld>
  <p:clrMapOvr>
    <a:masterClrMapping/>
  </p:clrMapOvr>
  <p:hf sldNum="0" hd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22879" y="608299"/>
            <a:ext cx="2092817" cy="198560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39829" y="608299"/>
            <a:ext cx="6137414" cy="1985606"/>
          </a:xfrm>
          <a:prstGeom prst="rect">
            <a:avLst/>
          </a:prstGeom>
        </p:spPr>
        <p:txBody>
          <a:bodyPr vert="eaVert" lIns="86550" tIns="43276" rIns="86550" bIns="43276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6805668"/>
      </p:ext>
    </p:extLst>
  </p:cSld>
  <p:clrMapOvr>
    <a:masterClrMapping/>
  </p:clrMapOvr>
  <p:hf sldNum="0" hd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545010" y="1330576"/>
            <a:ext cx="8810524" cy="4892090"/>
          </a:xfrm>
          <a:prstGeom prst="rect">
            <a:avLst/>
          </a:prstGeom>
        </p:spPr>
        <p:txBody>
          <a:bodyPr lIns="86550" tIns="43276" rIns="86550" bIns="43276"/>
          <a:lstStyle>
            <a:lvl1pPr>
              <a:defRPr sz="2300"/>
            </a:lvl1pPr>
            <a:lvl2pPr>
              <a:defRPr sz="1900"/>
            </a:lvl2pPr>
            <a:lvl3pPr>
              <a:defRPr sz="17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6154804"/>
      </p:ext>
    </p:extLst>
  </p:cSld>
  <p:clrMapOvr>
    <a:masterClrMapping/>
  </p:clrMapOvr>
  <p:hf sldNum="0" hd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545010" y="1330576"/>
            <a:ext cx="8810524" cy="4892090"/>
          </a:xfrm>
          <a:prstGeom prst="rect">
            <a:avLst/>
          </a:prstGeom>
        </p:spPr>
        <p:txBody>
          <a:bodyPr lIns="86550" tIns="43276" rIns="86550" bIns="43276"/>
          <a:lstStyle>
            <a:lvl1pPr>
              <a:defRPr sz="2300"/>
            </a:lvl1pPr>
            <a:lvl2pPr>
              <a:defRPr sz="1900"/>
            </a:lvl2pPr>
            <a:lvl3pPr>
              <a:defRPr sz="17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75924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545010" y="1330576"/>
            <a:ext cx="8810524" cy="4892090"/>
          </a:xfrm>
          <a:prstGeom prst="rect">
            <a:avLst/>
          </a:prstGeom>
        </p:spPr>
        <p:txBody>
          <a:bodyPr lIns="86550" tIns="43276" rIns="86550" bIns="43276"/>
          <a:lstStyle>
            <a:lvl1pPr>
              <a:defRPr sz="2300"/>
            </a:lvl1pPr>
            <a:lvl2pPr>
              <a:defRPr sz="1900"/>
            </a:lvl2pPr>
            <a:lvl3pPr>
              <a:defRPr sz="17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6596131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buNone/>
              <a:defRPr/>
            </a:lvl1pPr>
          </a:lstStyle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177150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4292" y="0"/>
            <a:ext cx="9011708" cy="827088"/>
          </a:xfrm>
          <a:prstGeom prst="rect">
            <a:avLst/>
          </a:prstGeom>
        </p:spPr>
        <p:txBody>
          <a:bodyPr lIns="95636" tIns="47818" rIns="95636" bIns="47818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2952" y="1600200"/>
            <a:ext cx="8165571" cy="4343400"/>
          </a:xfrm>
          <a:prstGeom prst="rect">
            <a:avLst/>
          </a:prstGeom>
        </p:spPr>
        <p:txBody>
          <a:bodyPr lIns="95636" tIns="47818" rIns="95636" bIns="47818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8934189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19" hidden="1"/>
          <p:cNvGraphicFramePr>
            <a:graphicFrameLocks/>
          </p:cNvGraphicFramePr>
          <p:nvPr>
            <p:custDataLst>
              <p:tags r:id="rId2"/>
            </p:custDataLst>
          </p:nvPr>
        </p:nvGraphicFramePr>
        <p:xfrm>
          <a:off x="1523" y="8"/>
          <a:ext cx="151653" cy="1501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328" name="think-cell Slide" r:id="rId8" imgW="305" imgH="305" progId="TCLayout.ActiveDocument.1">
                  <p:embed/>
                </p:oleObj>
              </mc:Choice>
              <mc:Fallback>
                <p:oleObj name="think-cell Slide" r:id="rId8" imgW="305" imgH="305" progId="TCLayout.ActiveDocument.1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3" y="8"/>
                        <a:ext cx="151653" cy="15019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25" descr="santos-366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"/>
            <a:ext cx="9906000" cy="4523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82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9596709" y="0"/>
            <a:ext cx="138005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4714" tIns="47359" rIns="94714" bIns="47359" anchor="ctr"/>
          <a:lstStyle>
            <a:lvl1pPr defTabSz="995363" eaLnBrk="0" hangingPunct="0"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95363" eaLnBrk="0" hangingPunct="0"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95363" eaLnBrk="0" hangingPunct="0"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95363" eaLnBrk="0" hangingPunct="0"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95363" eaLnBrk="0" hangingPunct="0"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95363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95363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95363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95363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spcBef>
                <a:spcPct val="50000"/>
              </a:spcBef>
            </a:pPr>
            <a:endParaRPr lang="en-US" altLang="en-US" sz="700" i="1" dirty="0" smtClean="0">
              <a:solidFill>
                <a:srgbClr val="000000"/>
              </a:solidFill>
            </a:endParaRPr>
          </a:p>
        </p:txBody>
      </p:sp>
      <p:sp>
        <p:nvSpPr>
          <p:cNvPr id="7" name="AutoShape 16"/>
          <p:cNvSpPr>
            <a:spLocks noChangeArrowheads="1"/>
          </p:cNvSpPr>
          <p:nvPr>
            <p:custDataLst>
              <p:tags r:id="rId5"/>
            </p:custDataLst>
          </p:nvPr>
        </p:nvSpPr>
        <p:spPr bwMode="gray">
          <a:xfrm rot="16200000">
            <a:off x="9526792" y="6155822"/>
            <a:ext cx="297390" cy="15772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lIns="94714" tIns="47359" rIns="94714" bIns="47359" anchor="ctr"/>
          <a:lstStyle>
            <a:lvl1pPr defTabSz="935038" eaLnBrk="0" hangingPunct="0"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35038" eaLnBrk="0" hangingPunct="0"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35038" eaLnBrk="0" hangingPunct="0"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35038" eaLnBrk="0" hangingPunct="0"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35038" eaLnBrk="0" hangingPunct="0"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spcBef>
                <a:spcPct val="50000"/>
              </a:spcBef>
            </a:pPr>
            <a:endParaRPr lang="en-US" altLang="en-US" sz="700" b="0" i="1" dirty="0" smtClean="0">
              <a:solidFill>
                <a:srgbClr val="000000"/>
              </a:solidFill>
            </a:endParaRPr>
          </a:p>
        </p:txBody>
      </p:sp>
      <p:pic>
        <p:nvPicPr>
          <p:cNvPr id="8" name="Picture 45" descr="HSBC Hexagon_logo"/>
          <p:cNvPicPr>
            <a:picLocks noChangeAspect="1" noChangeArrowheads="1"/>
          </p:cNvPicPr>
          <p:nvPr>
            <p:custDataLst>
              <p:tags r:id="rId6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8828" y="6096651"/>
            <a:ext cx="1625724" cy="28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65885" name="Rectangle 29"/>
          <p:cNvSpPr>
            <a:spLocks noGrp="1" noChangeArrowheads="1"/>
          </p:cNvSpPr>
          <p:nvPr>
            <p:ph type="ctrTitle" sz="quarter"/>
          </p:nvPr>
        </p:nvSpPr>
        <p:spPr>
          <a:xfrm>
            <a:off x="486814" y="5081169"/>
            <a:ext cx="6372477" cy="406404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7005" tIns="43503" rIns="87005" bIns="43503">
            <a:spAutoFit/>
          </a:bodyPr>
          <a:lstStyle>
            <a:lvl1pPr>
              <a:defRPr sz="23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GB" noProof="0" smtClean="0"/>
          </a:p>
        </p:txBody>
      </p:sp>
      <p:sp>
        <p:nvSpPr>
          <p:cNvPr id="3065886" name="Rectangle 30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486814" y="5327642"/>
            <a:ext cx="6372477" cy="394863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7005" tIns="43503" rIns="87005" bIns="43503">
            <a:spAutoFit/>
          </a:bodyPr>
          <a:lstStyle>
            <a:lvl1pPr marL="0" indent="0">
              <a:buFont typeface="Wingdings" pitchFamily="2" charset="2"/>
              <a:buNone/>
              <a:defRPr sz="19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 smtClean="0"/>
              <a:t>Click to edit Master subtitle style</a:t>
            </a:r>
            <a:endParaRPr lang="en-GB" noProof="0" smtClean="0"/>
          </a:p>
        </p:txBody>
      </p:sp>
      <p:sp>
        <p:nvSpPr>
          <p:cNvPr id="9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buClr>
                <a:srgbClr val="FF0000"/>
              </a:buCl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0090660"/>
      </p:ext>
    </p:extLst>
  </p:cSld>
  <p:clrMapOvr>
    <a:masterClrMapping/>
  </p:clrMapOvr>
  <p:hf sldNum="0" hd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buClr>
                <a:srgbClr val="FF0000"/>
              </a:buCl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42743"/>
      </p:ext>
    </p:extLst>
  </p:cSld>
  <p:clrMapOvr>
    <a:masterClrMapping/>
  </p:clrMapOvr>
  <p:hf sldNum="0" hd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37" y="4406784"/>
            <a:ext cx="8419797" cy="1362288"/>
          </a:xfrm>
        </p:spPr>
        <p:txBody>
          <a:bodyPr/>
          <a:lstStyle>
            <a:lvl1pPr algn="l">
              <a:defRPr sz="38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37" y="2906315"/>
            <a:ext cx="8419797" cy="1500469"/>
          </a:xfrm>
        </p:spPr>
        <p:txBody>
          <a:bodyPr anchor="b"/>
          <a:lstStyle>
            <a:lvl1pPr marL="0" indent="0">
              <a:buNone/>
              <a:defRPr sz="1900"/>
            </a:lvl1pPr>
            <a:lvl2pPr marL="435026" indent="0">
              <a:buNone/>
              <a:defRPr sz="1700"/>
            </a:lvl2pPr>
            <a:lvl3pPr marL="870052" indent="0">
              <a:buNone/>
              <a:defRPr sz="1500"/>
            </a:lvl3pPr>
            <a:lvl4pPr marL="1305077" indent="0">
              <a:buNone/>
              <a:defRPr sz="1300"/>
            </a:lvl4pPr>
            <a:lvl5pPr marL="1740103" indent="0">
              <a:buNone/>
              <a:defRPr sz="1300"/>
            </a:lvl5pPr>
            <a:lvl6pPr marL="2175129" indent="0">
              <a:buNone/>
              <a:defRPr sz="1300"/>
            </a:lvl6pPr>
            <a:lvl7pPr marL="2610155" indent="0">
              <a:buNone/>
              <a:defRPr sz="1300"/>
            </a:lvl7pPr>
            <a:lvl8pPr marL="3045181" indent="0">
              <a:buNone/>
              <a:defRPr sz="1300"/>
            </a:lvl8pPr>
            <a:lvl9pPr marL="3480206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buClr>
                <a:srgbClr val="FF0000"/>
              </a:buCl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4706107"/>
      </p:ext>
    </p:extLst>
  </p:cSld>
  <p:clrMapOvr>
    <a:masterClrMapping/>
  </p:clrMapOvr>
  <p:hf sldNum="0" hd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0502" y="1249647"/>
            <a:ext cx="4329704" cy="4973027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5875" y="1249647"/>
            <a:ext cx="4329705" cy="4973027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buClr>
                <a:srgbClr val="FF0000"/>
              </a:buCl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8893900"/>
      </p:ext>
    </p:extLst>
  </p:cSld>
  <p:clrMapOvr>
    <a:masterClrMapping/>
  </p:clrMapOvr>
  <p:hf sldNum="0" hd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913" y="274861"/>
            <a:ext cx="891418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914" y="1535015"/>
            <a:ext cx="4376717" cy="639840"/>
          </a:xfrm>
        </p:spPr>
        <p:txBody>
          <a:bodyPr anchor="b"/>
          <a:lstStyle>
            <a:lvl1pPr marL="0" indent="0">
              <a:buNone/>
              <a:defRPr sz="2300" b="1"/>
            </a:lvl1pPr>
            <a:lvl2pPr marL="435026" indent="0">
              <a:buNone/>
              <a:defRPr sz="1900" b="1"/>
            </a:lvl2pPr>
            <a:lvl3pPr marL="870052" indent="0">
              <a:buNone/>
              <a:defRPr sz="1700" b="1"/>
            </a:lvl3pPr>
            <a:lvl4pPr marL="1305077" indent="0">
              <a:buNone/>
              <a:defRPr sz="1500" b="1"/>
            </a:lvl4pPr>
            <a:lvl5pPr marL="1740103" indent="0">
              <a:buNone/>
              <a:defRPr sz="1500" b="1"/>
            </a:lvl5pPr>
            <a:lvl6pPr marL="2175129" indent="0">
              <a:buNone/>
              <a:defRPr sz="1500" b="1"/>
            </a:lvl6pPr>
            <a:lvl7pPr marL="2610155" indent="0">
              <a:buNone/>
              <a:defRPr sz="1500" b="1"/>
            </a:lvl7pPr>
            <a:lvl8pPr marL="3045181" indent="0">
              <a:buNone/>
              <a:defRPr sz="1500" b="1"/>
            </a:lvl8pPr>
            <a:lvl9pPr marL="3480206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914" y="2174855"/>
            <a:ext cx="4376717" cy="3951686"/>
          </a:xfrm>
        </p:spPr>
        <p:txBody>
          <a:bodyPr/>
          <a:lstStyle>
            <a:lvl1pPr>
              <a:defRPr sz="23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1864" y="1535015"/>
            <a:ext cx="4378234" cy="639840"/>
          </a:xfrm>
        </p:spPr>
        <p:txBody>
          <a:bodyPr anchor="b"/>
          <a:lstStyle>
            <a:lvl1pPr marL="0" indent="0">
              <a:buNone/>
              <a:defRPr sz="2300" b="1"/>
            </a:lvl1pPr>
            <a:lvl2pPr marL="435026" indent="0">
              <a:buNone/>
              <a:defRPr sz="1900" b="1"/>
            </a:lvl2pPr>
            <a:lvl3pPr marL="870052" indent="0">
              <a:buNone/>
              <a:defRPr sz="1700" b="1"/>
            </a:lvl3pPr>
            <a:lvl4pPr marL="1305077" indent="0">
              <a:buNone/>
              <a:defRPr sz="1500" b="1"/>
            </a:lvl4pPr>
            <a:lvl5pPr marL="1740103" indent="0">
              <a:buNone/>
              <a:defRPr sz="1500" b="1"/>
            </a:lvl5pPr>
            <a:lvl6pPr marL="2175129" indent="0">
              <a:buNone/>
              <a:defRPr sz="1500" b="1"/>
            </a:lvl6pPr>
            <a:lvl7pPr marL="2610155" indent="0">
              <a:buNone/>
              <a:defRPr sz="1500" b="1"/>
            </a:lvl7pPr>
            <a:lvl8pPr marL="3045181" indent="0">
              <a:buNone/>
              <a:defRPr sz="1500" b="1"/>
            </a:lvl8pPr>
            <a:lvl9pPr marL="3480206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1864" y="2174855"/>
            <a:ext cx="4378234" cy="3951686"/>
          </a:xfrm>
        </p:spPr>
        <p:txBody>
          <a:bodyPr/>
          <a:lstStyle>
            <a:lvl1pPr>
              <a:defRPr sz="23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buClr>
                <a:srgbClr val="FF0000"/>
              </a:buCl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112375"/>
      </p:ext>
    </p:extLst>
  </p:cSld>
  <p:clrMapOvr>
    <a:masterClrMapping/>
  </p:clrMapOvr>
  <p:hf sldNum="0" hd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buClr>
                <a:srgbClr val="FF0000"/>
              </a:buCl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1192544"/>
      </p:ext>
    </p:extLst>
  </p:cSld>
  <p:clrMapOvr>
    <a:masterClrMapping/>
  </p:clrMapOvr>
  <p:hf sldNum="0" hd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buClr>
                <a:srgbClr val="FF0000"/>
              </a:buCl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358417"/>
      </p:ext>
    </p:extLst>
  </p:cSld>
  <p:clrMapOvr>
    <a:masterClrMapping/>
  </p:clrMapOvr>
  <p:hf sldNum="0" hd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913" y="273359"/>
            <a:ext cx="3259031" cy="1161024"/>
          </a:xfrm>
        </p:spPr>
        <p:txBody>
          <a:bodyPr anchor="b"/>
          <a:lstStyle>
            <a:lvl1pPr algn="l">
              <a:defRPr sz="19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3229" y="273359"/>
            <a:ext cx="5536866" cy="5853182"/>
          </a:xfrm>
        </p:spPr>
        <p:txBody>
          <a:bodyPr/>
          <a:lstStyle>
            <a:lvl1pPr>
              <a:defRPr sz="3000"/>
            </a:lvl1pPr>
            <a:lvl2pPr>
              <a:defRPr sz="2700"/>
            </a:lvl2pPr>
            <a:lvl3pPr>
              <a:defRPr sz="23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913" y="1434383"/>
            <a:ext cx="3259031" cy="4692158"/>
          </a:xfrm>
        </p:spPr>
        <p:txBody>
          <a:bodyPr/>
          <a:lstStyle>
            <a:lvl1pPr marL="0" indent="0">
              <a:buNone/>
              <a:defRPr sz="1300"/>
            </a:lvl1pPr>
            <a:lvl2pPr marL="435026" indent="0">
              <a:buNone/>
              <a:defRPr sz="1100"/>
            </a:lvl2pPr>
            <a:lvl3pPr marL="870052" indent="0">
              <a:buNone/>
              <a:defRPr sz="1000"/>
            </a:lvl3pPr>
            <a:lvl4pPr marL="1305077" indent="0">
              <a:buNone/>
              <a:defRPr sz="900"/>
            </a:lvl4pPr>
            <a:lvl5pPr marL="1740103" indent="0">
              <a:buNone/>
              <a:defRPr sz="900"/>
            </a:lvl5pPr>
            <a:lvl6pPr marL="2175129" indent="0">
              <a:buNone/>
              <a:defRPr sz="900"/>
            </a:lvl6pPr>
            <a:lvl7pPr marL="2610155" indent="0">
              <a:buNone/>
              <a:defRPr sz="900"/>
            </a:lvl7pPr>
            <a:lvl8pPr marL="3045181" indent="0">
              <a:buNone/>
              <a:defRPr sz="900"/>
            </a:lvl8pPr>
            <a:lvl9pPr marL="3480206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buClr>
                <a:srgbClr val="FF0000"/>
              </a:buCl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5731431"/>
      </p:ext>
    </p:extLst>
  </p:cSld>
  <p:clrMapOvr>
    <a:masterClrMapping/>
  </p:clrMapOvr>
  <p:hf sldNum="0" hd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171" y="4800450"/>
            <a:ext cx="5944813" cy="567745"/>
          </a:xfrm>
        </p:spPr>
        <p:txBody>
          <a:bodyPr anchor="b"/>
          <a:lstStyle>
            <a:lvl1pPr algn="l">
              <a:defRPr sz="19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171" y="612813"/>
            <a:ext cx="5944813" cy="4115401"/>
          </a:xfrm>
        </p:spPr>
        <p:txBody>
          <a:bodyPr/>
          <a:lstStyle>
            <a:lvl1pPr marL="0" indent="0">
              <a:buNone/>
              <a:defRPr sz="3000"/>
            </a:lvl1pPr>
            <a:lvl2pPr marL="435026" indent="0">
              <a:buNone/>
              <a:defRPr sz="2700"/>
            </a:lvl2pPr>
            <a:lvl3pPr marL="870052" indent="0">
              <a:buNone/>
              <a:defRPr sz="2300"/>
            </a:lvl3pPr>
            <a:lvl4pPr marL="1305077" indent="0">
              <a:buNone/>
              <a:defRPr sz="1900"/>
            </a:lvl4pPr>
            <a:lvl5pPr marL="1740103" indent="0">
              <a:buNone/>
              <a:defRPr sz="1900"/>
            </a:lvl5pPr>
            <a:lvl6pPr marL="2175129" indent="0">
              <a:buNone/>
              <a:defRPr sz="1900"/>
            </a:lvl6pPr>
            <a:lvl7pPr marL="2610155" indent="0">
              <a:buNone/>
              <a:defRPr sz="1900"/>
            </a:lvl7pPr>
            <a:lvl8pPr marL="3045181" indent="0">
              <a:buNone/>
              <a:defRPr sz="1900"/>
            </a:lvl8pPr>
            <a:lvl9pPr marL="3480206" indent="0">
              <a:buNone/>
              <a:defRPr sz="1900"/>
            </a:lvl9pPr>
          </a:lstStyle>
          <a:p>
            <a:pPr lvl="0"/>
            <a:r>
              <a:rPr lang="en-US" noProof="0" dirty="0" smtClean="0"/>
              <a:t>Click icon to add picture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171" y="5368195"/>
            <a:ext cx="5944813" cy="803555"/>
          </a:xfrm>
        </p:spPr>
        <p:txBody>
          <a:bodyPr/>
          <a:lstStyle>
            <a:lvl1pPr marL="0" indent="0">
              <a:buNone/>
              <a:defRPr sz="1300"/>
            </a:lvl1pPr>
            <a:lvl2pPr marL="435026" indent="0">
              <a:buNone/>
              <a:defRPr sz="1100"/>
            </a:lvl2pPr>
            <a:lvl3pPr marL="870052" indent="0">
              <a:buNone/>
              <a:defRPr sz="1000"/>
            </a:lvl3pPr>
            <a:lvl4pPr marL="1305077" indent="0">
              <a:buNone/>
              <a:defRPr sz="900"/>
            </a:lvl4pPr>
            <a:lvl5pPr marL="1740103" indent="0">
              <a:buNone/>
              <a:defRPr sz="900"/>
            </a:lvl5pPr>
            <a:lvl6pPr marL="2175129" indent="0">
              <a:buNone/>
              <a:defRPr sz="900"/>
            </a:lvl6pPr>
            <a:lvl7pPr marL="2610155" indent="0">
              <a:buNone/>
              <a:defRPr sz="900"/>
            </a:lvl7pPr>
            <a:lvl8pPr marL="3045181" indent="0">
              <a:buNone/>
              <a:defRPr sz="900"/>
            </a:lvl8pPr>
            <a:lvl9pPr marL="3480206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buClr>
                <a:srgbClr val="FF0000"/>
              </a:buCl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1307797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638" y="4407062"/>
            <a:ext cx="84201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4160061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buClr>
                <a:srgbClr val="FF0000"/>
              </a:buCl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085661"/>
      </p:ext>
    </p:extLst>
  </p:cSld>
  <p:clrMapOvr>
    <a:masterClrMapping/>
  </p:clrMapOvr>
  <p:hf sldNum="0" hd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55008" y="455106"/>
            <a:ext cx="2200491" cy="576756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50502" y="455106"/>
            <a:ext cx="6458918" cy="576756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buClr>
                <a:srgbClr val="FF0000"/>
              </a:buCl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1946765"/>
      </p:ext>
    </p:extLst>
  </p:cSld>
  <p:clrMapOvr>
    <a:masterClrMapping/>
  </p:clrMapOvr>
  <p:hf sldNum="0" hd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4" y="4998368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90" y="6039541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5733" y="6448434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3042709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Footer Placeholder 11"/>
          <p:cNvSpPr>
            <a:spLocks noGrp="1"/>
          </p:cNvSpPr>
          <p:nvPr>
            <p:ph type="ftr" sz="quarter" idx="11"/>
          </p:nvPr>
        </p:nvSpPr>
        <p:spPr>
          <a:xfrm>
            <a:off x="350491" y="6633376"/>
            <a:ext cx="858095" cy="18000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42750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5733" y="6448434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2899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5733" y="6448434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149668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5733" y="6448434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53838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5733" y="6448434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182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5733" y="6448434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619091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5733" y="6448434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83051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6704" y="1257300"/>
            <a:ext cx="4605338" cy="5168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4438" y="1257300"/>
            <a:ext cx="4605337" cy="5168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1010885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5733" y="6448434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25393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1" y="1"/>
            <a:ext cx="9905998" cy="685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386" y="2042464"/>
            <a:ext cx="4523671" cy="334800"/>
          </a:xfrm>
        </p:spPr>
        <p:txBody>
          <a:bodyPr>
            <a:noAutofit/>
          </a:bodyPr>
          <a:lstStyle>
            <a:lvl1pPr algn="l">
              <a:defRPr sz="4000"/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05733" y="6448434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89110"/>
      </p:ext>
    </p:extLst>
  </p:cSld>
  <p:clrMapOvr>
    <a:masterClrMapping/>
  </p:clrMapOvr>
  <p:hf sldNum="0" hdr="0" dt="0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18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9464469"/>
      </p:ext>
    </p:extLst>
  </p:cSld>
  <p:clrMapOvr>
    <a:masterClrMapping/>
  </p:clrMapOvr>
  <p:hf sldNum="0" hdr="0" dt="0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2901622"/>
      </p:ext>
    </p:extLst>
  </p:cSld>
  <p:clrMapOvr>
    <a:masterClrMapping/>
  </p:clrMapOvr>
  <p:hf sldNum="0" hdr="0" dt="0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1044" y="365129"/>
            <a:ext cx="8543925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1044" y="1825625"/>
            <a:ext cx="8543925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1038" y="6356500"/>
            <a:ext cx="222885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81369" y="6356500"/>
            <a:ext cx="3343275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96113" y="6356500"/>
            <a:ext cx="2228850" cy="365125"/>
          </a:xfrm>
          <a:prstGeom prst="rect">
            <a:avLst/>
          </a:prstGeom>
        </p:spPr>
        <p:txBody>
          <a:bodyPr/>
          <a:lstStyle/>
          <a:p>
            <a:fld id="{115D9F85-B63D-42E9-97AA-65BB75F68D1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4784868"/>
      </p:ext>
    </p:extLst>
  </p:cSld>
  <p:clrMapOvr>
    <a:masterClrMapping/>
  </p:clrMapOvr>
  <p:hf sldNum="0" hdr="0" dt="0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275" y="1709748"/>
            <a:ext cx="8543925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275" y="4589613"/>
            <a:ext cx="8543925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1038" y="6356500"/>
            <a:ext cx="222885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81369" y="6356500"/>
            <a:ext cx="3343275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96113" y="6356500"/>
            <a:ext cx="2228850" cy="365125"/>
          </a:xfrm>
          <a:prstGeom prst="rect">
            <a:avLst/>
          </a:prstGeom>
        </p:spPr>
        <p:txBody>
          <a:bodyPr/>
          <a:lstStyle/>
          <a:p>
            <a:fld id="{115D9F85-B63D-42E9-97AA-65BB75F68D1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947031"/>
      </p:ext>
    </p:extLst>
  </p:cSld>
  <p:clrMapOvr>
    <a:masterClrMapping/>
  </p:clrMapOvr>
  <p:hf sldNum="0" hdr="0" dt="0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1044" y="365129"/>
            <a:ext cx="8543925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9" y="1825625"/>
            <a:ext cx="4195762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206" y="1825625"/>
            <a:ext cx="4195763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1038" y="6356500"/>
            <a:ext cx="222885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281369" y="6356500"/>
            <a:ext cx="3343275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996113" y="6356500"/>
            <a:ext cx="2228850" cy="365125"/>
          </a:xfrm>
          <a:prstGeom prst="rect">
            <a:avLst/>
          </a:prstGeom>
        </p:spPr>
        <p:txBody>
          <a:bodyPr/>
          <a:lstStyle/>
          <a:p>
            <a:fld id="{115D9F85-B63D-42E9-97AA-65BB75F68D1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099143"/>
      </p:ext>
    </p:extLst>
  </p:cSld>
  <p:clrMapOvr>
    <a:masterClrMapping/>
  </p:clrMapOvr>
  <p:hf sldNum="0" hdr="0" dt="0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630" y="365129"/>
            <a:ext cx="8543925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627" y="1681163"/>
            <a:ext cx="419100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627" y="2505075"/>
            <a:ext cx="419100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94" y="1681163"/>
            <a:ext cx="42116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94" y="2505075"/>
            <a:ext cx="421163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1038" y="6356500"/>
            <a:ext cx="222885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281369" y="6356500"/>
            <a:ext cx="3343275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996113" y="6356500"/>
            <a:ext cx="2228850" cy="365125"/>
          </a:xfrm>
          <a:prstGeom prst="rect">
            <a:avLst/>
          </a:prstGeom>
        </p:spPr>
        <p:txBody>
          <a:bodyPr/>
          <a:lstStyle/>
          <a:p>
            <a:fld id="{115D9F85-B63D-42E9-97AA-65BB75F68D1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0947974"/>
      </p:ext>
    </p:extLst>
  </p:cSld>
  <p:clrMapOvr>
    <a:masterClrMapping/>
  </p:clrMapOvr>
  <p:hf sldNum="0" hdr="0" dt="0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1044" y="365129"/>
            <a:ext cx="8543925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81038" y="6356500"/>
            <a:ext cx="222885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281369" y="6356500"/>
            <a:ext cx="3343275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996113" y="6356500"/>
            <a:ext cx="2228850" cy="365125"/>
          </a:xfrm>
          <a:prstGeom prst="rect">
            <a:avLst/>
          </a:prstGeom>
        </p:spPr>
        <p:txBody>
          <a:bodyPr/>
          <a:lstStyle/>
          <a:p>
            <a:fld id="{115D9F85-B63D-42E9-97AA-65BB75F68D1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60755279"/>
      </p:ext>
    </p:extLst>
  </p:cSld>
  <p:clrMapOvr>
    <a:masterClrMapping/>
  </p:clrMapOvr>
  <p:hf sldNum="0" hdr="0" dt="0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81038" y="6356500"/>
            <a:ext cx="222885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281369" y="6356500"/>
            <a:ext cx="3343275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996113" y="6356500"/>
            <a:ext cx="2228850" cy="365125"/>
          </a:xfrm>
          <a:prstGeom prst="rect">
            <a:avLst/>
          </a:prstGeom>
        </p:spPr>
        <p:txBody>
          <a:bodyPr/>
          <a:lstStyle/>
          <a:p>
            <a:fld id="{115D9F85-B63D-42E9-97AA-65BB75F68D1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5716798"/>
      </p:ext>
    </p:extLst>
  </p:cSld>
  <p:clrMapOvr>
    <a:masterClrMapping/>
  </p:clrMapOvr>
  <p:hf sldNum="0"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415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415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095664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625" y="457200"/>
            <a:ext cx="319405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639" y="987436"/>
            <a:ext cx="5014913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625" y="2057400"/>
            <a:ext cx="3194050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1038" y="6356500"/>
            <a:ext cx="222885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281369" y="6356500"/>
            <a:ext cx="3343275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996113" y="6356500"/>
            <a:ext cx="2228850" cy="365125"/>
          </a:xfrm>
          <a:prstGeom prst="rect">
            <a:avLst/>
          </a:prstGeom>
        </p:spPr>
        <p:txBody>
          <a:bodyPr/>
          <a:lstStyle/>
          <a:p>
            <a:fld id="{115D9F85-B63D-42E9-97AA-65BB75F68D1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2332750"/>
      </p:ext>
    </p:extLst>
  </p:cSld>
  <p:clrMapOvr>
    <a:masterClrMapping/>
  </p:clrMapOvr>
  <p:hf sldNum="0" hdr="0" dt="0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625" y="457200"/>
            <a:ext cx="319405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1639" y="987436"/>
            <a:ext cx="5014913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625" y="2057400"/>
            <a:ext cx="3194050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1038" y="6356500"/>
            <a:ext cx="222885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281369" y="6356500"/>
            <a:ext cx="3343275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996113" y="6356500"/>
            <a:ext cx="2228850" cy="365125"/>
          </a:xfrm>
          <a:prstGeom prst="rect">
            <a:avLst/>
          </a:prstGeom>
        </p:spPr>
        <p:txBody>
          <a:bodyPr/>
          <a:lstStyle/>
          <a:p>
            <a:fld id="{115D9F85-B63D-42E9-97AA-65BB75F68D1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5693906"/>
      </p:ext>
    </p:extLst>
  </p:cSld>
  <p:clrMapOvr>
    <a:masterClrMapping/>
  </p:clrMapOvr>
  <p:hf sldNum="0" hdr="0" dt="0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1044" y="365129"/>
            <a:ext cx="8543925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44" y="1825625"/>
            <a:ext cx="8543925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1038" y="6356500"/>
            <a:ext cx="222885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81369" y="6356500"/>
            <a:ext cx="3343275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96113" y="6356500"/>
            <a:ext cx="2228850" cy="365125"/>
          </a:xfrm>
          <a:prstGeom prst="rect">
            <a:avLst/>
          </a:prstGeom>
        </p:spPr>
        <p:txBody>
          <a:bodyPr/>
          <a:lstStyle/>
          <a:p>
            <a:fld id="{115D9F85-B63D-42E9-97AA-65BB75F68D1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76066162"/>
      </p:ext>
    </p:extLst>
  </p:cSld>
  <p:clrMapOvr>
    <a:masterClrMapping/>
  </p:clrMapOvr>
  <p:hf sldNum="0" hdr="0" dt="0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9777" y="365125"/>
            <a:ext cx="2135188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56337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1038" y="6356500"/>
            <a:ext cx="222885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81369" y="6356500"/>
            <a:ext cx="3343275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96113" y="6356500"/>
            <a:ext cx="2228850" cy="365125"/>
          </a:xfrm>
          <a:prstGeom prst="rect">
            <a:avLst/>
          </a:prstGeom>
        </p:spPr>
        <p:txBody>
          <a:bodyPr/>
          <a:lstStyle/>
          <a:p>
            <a:fld id="{115D9F85-B63D-42E9-97AA-65BB75F68D1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241668"/>
      </p:ext>
    </p:extLst>
  </p:cSld>
  <p:clrMapOvr>
    <a:masterClrMapping/>
  </p:clrMapOvr>
  <p:hf sldNum="0" hdr="0" dt="0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4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91" y="4998337"/>
            <a:ext cx="8900276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GB" sz="3200" b="1">
                <a:solidFill>
                  <a:schemeClr val="tx1"/>
                </a:solidFill>
              </a:defRPr>
            </a:lvl1pPr>
          </a:lstStyle>
          <a:p>
            <a:pPr lvl="0" fontAlgn="auto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86" y="5388357"/>
            <a:ext cx="6430723" cy="384721"/>
          </a:xfrm>
        </p:spPr>
        <p:txBody>
          <a:bodyPr vert="horz" wrap="square" lIns="0" tIns="0" rIns="0" bIns="0" rtlCol="0">
            <a:spAutoFit/>
          </a:bodyPr>
          <a:lstStyle>
            <a:lvl1pPr>
              <a:defRPr lang="en-GB" sz="2500" b="0"/>
            </a:lvl1pPr>
          </a:lstStyle>
          <a:p>
            <a:pPr lvl="0" fontAlgn="auto">
              <a:spcBef>
                <a:spcPct val="0"/>
              </a:spcBef>
              <a:spcAft>
                <a:spcPts val="0"/>
              </a:spcAft>
              <a:buClrTx/>
              <a:buFontTx/>
            </a:pPr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98472" y="6039511"/>
            <a:ext cx="1796967" cy="461665"/>
          </a:xfr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1500" b="1" baseline="0"/>
            </a:lvl1pPr>
            <a:lvl2pPr marL="0" indent="0">
              <a:spcBef>
                <a:spcPts val="0"/>
              </a:spcBef>
              <a:buNone/>
              <a:defRPr sz="1500" baseline="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Click to enter Name</a:t>
            </a:r>
          </a:p>
          <a:p>
            <a:pPr lvl="1"/>
            <a:r>
              <a:rPr lang="en-US" dirty="0" smtClean="0"/>
              <a:t>Click to enter date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004240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92" y="148432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226529" y="1484325"/>
            <a:ext cx="4172215" cy="201669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66723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6" y="1484321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00547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derst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6" y="1484321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91422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" y="762"/>
            <a:ext cx="9905997" cy="167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6" y="1484321"/>
            <a:ext cx="8891323" cy="1641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96718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73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416" y="1484321"/>
            <a:ext cx="8891323" cy="164147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18014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991614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valu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1"/>
            <a:ext cx="9906000" cy="167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7338" y="1868138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769113" y="1868138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030887" y="1868138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92662" y="1868138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507338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2769113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030887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292662" y="3354296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507338" y="4843650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2769113" y="4843650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5030887" y="4843650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7292662" y="4843650"/>
            <a:ext cx="2106000" cy="1476635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800"/>
            </a:lvl1pPr>
            <a:lvl2pPr marL="0" indent="0">
              <a:spcBef>
                <a:spcPts val="0"/>
              </a:spcBef>
              <a:buNone/>
              <a:defRPr sz="1200" b="1">
                <a:solidFill>
                  <a:schemeClr val="tx2"/>
                </a:solidFill>
              </a:defRPr>
            </a:lvl2pPr>
            <a:lvl3pPr marL="1588" indent="0">
              <a:spcBef>
                <a:spcPts val="0"/>
              </a:spcBef>
              <a:buFont typeface="Arial" panose="020B0604020202020204" pitchFamily="34" charset="0"/>
              <a:buNone/>
              <a:defRPr sz="1200">
                <a:solidFill>
                  <a:schemeClr val="accent6"/>
                </a:solidFill>
              </a:defRPr>
            </a:lvl3pPr>
            <a:lvl4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4pPr>
            <a:lvl5pPr marL="0" indent="0"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63537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dt="0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4"/>
            <a:ext cx="9905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991" y="2042464"/>
            <a:ext cx="4523671" cy="334800"/>
          </a:xfrm>
        </p:spPr>
        <p:txBody>
          <a:bodyPr>
            <a:noAutofit/>
          </a:bodyPr>
          <a:lstStyle>
            <a:lvl1pPr algn="r">
              <a:defRPr sz="4000"/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7154807"/>
      </p:ext>
    </p:extLst>
  </p:cSld>
  <p:clrMapOvr>
    <a:masterClrMapping/>
  </p:clrMapOvr>
  <p:hf sldNum="0" hdr="0" dt="0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HSBC Title Slide Cor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HSBC-WLB-blk_red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7689" y="5815203"/>
            <a:ext cx="2341562" cy="693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72495" y="2492577"/>
            <a:ext cx="8970997" cy="11526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GB" noProof="0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0576736"/>
      </p:ext>
    </p:extLst>
  </p:cSld>
  <p:clrMapOvr>
    <a:masterClrMapping/>
  </p:clrMapOvr>
  <p:hf sldNum="0" hdr="0" dt="0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SBC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495" y="1628783"/>
            <a:ext cx="8970997" cy="43925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8641473"/>
      </p:ext>
    </p:extLst>
  </p:cSld>
  <p:clrMapOvr>
    <a:masterClrMapping/>
  </p:clrMapOvr>
  <p:hf sldNum="0" hdr="0" dt="0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SBC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271505" y="620714"/>
            <a:ext cx="8969375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354" tIns="45677" rIns="91354" bIns="45677" anchor="ctr"/>
          <a:lstStyle>
            <a:lvl1pPr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1pPr>
            <a:lvl2pPr marL="742950" indent="-285750"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2pPr>
            <a:lvl3pPr marL="1143000" indent="-228600"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3pPr>
            <a:lvl4pPr marL="1600200" indent="-228600"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4pPr>
            <a:lvl5pPr marL="2057400" indent="-228600"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5pPr>
            <a:lvl6pPr marL="2514600" indent="-228600" algn="r" eaLnBrk="0" fontAlgn="base" hangingPunct="0">
              <a:spcBef>
                <a:spcPct val="50000"/>
              </a:spcBef>
              <a:spcAft>
                <a:spcPct val="0"/>
              </a:spcAft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6pPr>
            <a:lvl7pPr marL="2971800" indent="-228600" algn="r" eaLnBrk="0" fontAlgn="base" hangingPunct="0">
              <a:spcBef>
                <a:spcPct val="50000"/>
              </a:spcBef>
              <a:spcAft>
                <a:spcPct val="0"/>
              </a:spcAft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7pPr>
            <a:lvl8pPr marL="3429000" indent="-228600" algn="r" eaLnBrk="0" fontAlgn="base" hangingPunct="0">
              <a:spcBef>
                <a:spcPct val="50000"/>
              </a:spcBef>
              <a:spcAft>
                <a:spcPct val="0"/>
              </a:spcAft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8pPr>
            <a:lvl9pPr marL="3886200" indent="-228600" algn="r" eaLnBrk="0" fontAlgn="base" hangingPunct="0">
              <a:spcBef>
                <a:spcPct val="50000"/>
              </a:spcBef>
              <a:spcAft>
                <a:spcPct val="0"/>
              </a:spcAft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9pPr>
          </a:lstStyle>
          <a:p>
            <a:pPr algn="l" defTabSz="913537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2000" dirty="0" smtClean="0">
                <a:solidFill>
                  <a:srgbClr val="000000"/>
                </a:solidFill>
                <a:latin typeface="Calibri" pitchFamily="34" charset="0"/>
                <a:ea typeface="MS PGothic" pitchFamily="34" charset="-128"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2495" y="1412776"/>
            <a:ext cx="8970997" cy="460851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6773" indent="0">
              <a:buNone/>
              <a:defRPr sz="1800"/>
            </a:lvl2pPr>
            <a:lvl3pPr marL="913537" indent="0">
              <a:buNone/>
              <a:defRPr sz="1600"/>
            </a:lvl3pPr>
            <a:lvl4pPr marL="1370311" indent="0">
              <a:buNone/>
              <a:defRPr sz="1400"/>
            </a:lvl4pPr>
            <a:lvl5pPr marL="1827081" indent="0">
              <a:buNone/>
              <a:defRPr sz="1400"/>
            </a:lvl5pPr>
            <a:lvl6pPr marL="2283849" indent="0">
              <a:buNone/>
              <a:defRPr sz="1400"/>
            </a:lvl6pPr>
            <a:lvl7pPr marL="2740617" indent="0">
              <a:buNone/>
              <a:defRPr sz="1400"/>
            </a:lvl7pPr>
            <a:lvl8pPr marL="3197390" indent="0">
              <a:buNone/>
              <a:defRPr sz="1400"/>
            </a:lvl8pPr>
            <a:lvl9pPr marL="3654157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2830728"/>
      </p:ext>
    </p:extLst>
  </p:cSld>
  <p:clrMapOvr>
    <a:masterClrMapping/>
  </p:clrMapOvr>
  <p:hf sldNum="0" hdr="0" dt="0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SBC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495" y="620727"/>
            <a:ext cx="8970997" cy="504031"/>
          </a:xfrm>
        </p:spPr>
        <p:txBody>
          <a:bodyPr/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2480" y="1628774"/>
            <a:ext cx="4597970" cy="446452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1016" y="1628802"/>
            <a:ext cx="4207927" cy="44644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5134522"/>
      </p:ext>
    </p:extLst>
  </p:cSld>
  <p:clrMapOvr>
    <a:masterClrMapping/>
  </p:clrMapOvr>
  <p:hf sldNum="0" hdr="0" dt="0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HSBC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271463" y="3357563"/>
            <a:ext cx="8972550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354" tIns="45677" rIns="91354" bIns="45677">
            <a:spAutoFit/>
          </a:bodyPr>
          <a:lstStyle>
            <a:lvl1pPr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1pPr>
            <a:lvl2pPr marL="742950" indent="-285750"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2pPr>
            <a:lvl3pPr marL="1143000" indent="-228600"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3pPr>
            <a:lvl4pPr marL="1600200" indent="-228600"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4pPr>
            <a:lvl5pPr marL="2057400" indent="-228600"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5pPr>
            <a:lvl6pPr marL="2514600" indent="-228600" algn="r" eaLnBrk="0" fontAlgn="base" hangingPunct="0">
              <a:spcBef>
                <a:spcPct val="50000"/>
              </a:spcBef>
              <a:spcAft>
                <a:spcPct val="0"/>
              </a:spcAft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6pPr>
            <a:lvl7pPr marL="2971800" indent="-228600" algn="r" eaLnBrk="0" fontAlgn="base" hangingPunct="0">
              <a:spcBef>
                <a:spcPct val="50000"/>
              </a:spcBef>
              <a:spcAft>
                <a:spcPct val="0"/>
              </a:spcAft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7pPr>
            <a:lvl8pPr marL="3429000" indent="-228600" algn="r" eaLnBrk="0" fontAlgn="base" hangingPunct="0">
              <a:spcBef>
                <a:spcPct val="50000"/>
              </a:spcBef>
              <a:spcAft>
                <a:spcPct val="0"/>
              </a:spcAft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8pPr>
            <a:lvl9pPr marL="3886200" indent="-228600" algn="r" eaLnBrk="0" fontAlgn="base" hangingPunct="0">
              <a:spcBef>
                <a:spcPct val="50000"/>
              </a:spcBef>
              <a:spcAft>
                <a:spcPct val="0"/>
              </a:spcAft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9pPr>
          </a:lstStyle>
          <a:p>
            <a:pPr algn="l" defTabSz="913537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 dirty="0" smtClean="0">
              <a:solidFill>
                <a:srgbClr val="000000"/>
              </a:solidFill>
              <a:ea typeface="MS PGothic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4333846"/>
      </p:ext>
    </p:extLst>
  </p:cSld>
  <p:clrMapOvr>
    <a:masterClrMapping/>
  </p:clrMapOvr>
  <p:hf sldNum="0" hdr="0" dt="0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272484" y="332663"/>
            <a:ext cx="8892290" cy="561729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0486032"/>
      </p:ext>
    </p:extLst>
  </p:cSld>
  <p:clrMapOvr>
    <a:masterClrMapping/>
  </p:clrMapOvr>
  <p:hf sldNum="0" hdr="0" dt="0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8244089"/>
      </p:ext>
    </p:extLst>
  </p:cSld>
  <p:clrMapOvr>
    <a:masterClrMapping/>
  </p:clrMapOvr>
  <p:hf sldNum="0" hdr="0" dt="0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SBC 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1412776"/>
            <a:ext cx="5370506" cy="46085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50497" y="620714"/>
            <a:ext cx="8892988" cy="504825"/>
          </a:xfrm>
        </p:spPr>
        <p:txBody>
          <a:bodyPr/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428287" y="1412784"/>
            <a:ext cx="3276203" cy="46086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7362611"/>
      </p:ext>
    </p:extLst>
  </p:cSld>
  <p:clrMapOvr>
    <a:masterClrMapping/>
  </p:clrMapOvr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5" Type="http://schemas.openxmlformats.org/officeDocument/2006/relationships/slideLayout" Target="../slideLayouts/slideLayout88.xml"/><Relationship Id="rId10" Type="http://schemas.openxmlformats.org/officeDocument/2006/relationships/image" Target="../media/image11.png"/><Relationship Id="rId4" Type="http://schemas.openxmlformats.org/officeDocument/2006/relationships/slideLayout" Target="../slideLayouts/slideLayout87.xml"/><Relationship Id="rId9" Type="http://schemas.openxmlformats.org/officeDocument/2006/relationships/theme" Target="../theme/theme10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9.xml"/><Relationship Id="rId13" Type="http://schemas.openxmlformats.org/officeDocument/2006/relationships/slideLayout" Target="../slideLayouts/slideLayout104.xml"/><Relationship Id="rId18" Type="http://schemas.openxmlformats.org/officeDocument/2006/relationships/slideLayout" Target="../slideLayouts/slideLayout109.xml"/><Relationship Id="rId26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94.xml"/><Relationship Id="rId21" Type="http://schemas.openxmlformats.org/officeDocument/2006/relationships/slideLayout" Target="../slideLayouts/slideLayout112.xml"/><Relationship Id="rId7" Type="http://schemas.openxmlformats.org/officeDocument/2006/relationships/slideLayout" Target="../slideLayouts/slideLayout98.xml"/><Relationship Id="rId12" Type="http://schemas.openxmlformats.org/officeDocument/2006/relationships/slideLayout" Target="../slideLayouts/slideLayout103.xml"/><Relationship Id="rId17" Type="http://schemas.openxmlformats.org/officeDocument/2006/relationships/slideLayout" Target="../slideLayouts/slideLayout108.xml"/><Relationship Id="rId25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93.xml"/><Relationship Id="rId16" Type="http://schemas.openxmlformats.org/officeDocument/2006/relationships/slideLayout" Target="../slideLayouts/slideLayout107.xml"/><Relationship Id="rId20" Type="http://schemas.openxmlformats.org/officeDocument/2006/relationships/slideLayout" Target="../slideLayouts/slideLayout111.xml"/><Relationship Id="rId29" Type="http://schemas.openxmlformats.org/officeDocument/2006/relationships/theme" Target="../theme/theme11.xml"/><Relationship Id="rId1" Type="http://schemas.openxmlformats.org/officeDocument/2006/relationships/slideLayout" Target="../slideLayouts/slideLayout92.xml"/><Relationship Id="rId6" Type="http://schemas.openxmlformats.org/officeDocument/2006/relationships/slideLayout" Target="../slideLayouts/slideLayout97.xml"/><Relationship Id="rId11" Type="http://schemas.openxmlformats.org/officeDocument/2006/relationships/slideLayout" Target="../slideLayouts/slideLayout102.xml"/><Relationship Id="rId24" Type="http://schemas.openxmlformats.org/officeDocument/2006/relationships/slideLayout" Target="../slideLayouts/slideLayout115.xml"/><Relationship Id="rId5" Type="http://schemas.openxmlformats.org/officeDocument/2006/relationships/slideLayout" Target="../slideLayouts/slideLayout96.xml"/><Relationship Id="rId15" Type="http://schemas.openxmlformats.org/officeDocument/2006/relationships/slideLayout" Target="../slideLayouts/slideLayout106.xml"/><Relationship Id="rId23" Type="http://schemas.openxmlformats.org/officeDocument/2006/relationships/slideLayout" Target="../slideLayouts/slideLayout114.xml"/><Relationship Id="rId28" Type="http://schemas.openxmlformats.org/officeDocument/2006/relationships/slideLayout" Target="../slideLayouts/slideLayout119.xml"/><Relationship Id="rId10" Type="http://schemas.openxmlformats.org/officeDocument/2006/relationships/slideLayout" Target="../slideLayouts/slideLayout101.xml"/><Relationship Id="rId19" Type="http://schemas.openxmlformats.org/officeDocument/2006/relationships/slideLayout" Target="../slideLayouts/slideLayout110.xml"/><Relationship Id="rId4" Type="http://schemas.openxmlformats.org/officeDocument/2006/relationships/slideLayout" Target="../slideLayouts/slideLayout95.xml"/><Relationship Id="rId9" Type="http://schemas.openxmlformats.org/officeDocument/2006/relationships/slideLayout" Target="../slideLayouts/slideLayout100.xml"/><Relationship Id="rId14" Type="http://schemas.openxmlformats.org/officeDocument/2006/relationships/slideLayout" Target="../slideLayouts/slideLayout105.xml"/><Relationship Id="rId22" Type="http://schemas.openxmlformats.org/officeDocument/2006/relationships/slideLayout" Target="../slideLayouts/slideLayout113.xml"/><Relationship Id="rId27" Type="http://schemas.openxmlformats.org/officeDocument/2006/relationships/slideLayout" Target="../slideLayouts/slideLayout118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7.xml"/><Relationship Id="rId3" Type="http://schemas.openxmlformats.org/officeDocument/2006/relationships/slideLayout" Target="../slideLayouts/slideLayout122.xml"/><Relationship Id="rId7" Type="http://schemas.openxmlformats.org/officeDocument/2006/relationships/slideLayout" Target="../slideLayouts/slideLayout126.xml"/><Relationship Id="rId2" Type="http://schemas.openxmlformats.org/officeDocument/2006/relationships/slideLayout" Target="../slideLayouts/slideLayout121.xml"/><Relationship Id="rId1" Type="http://schemas.openxmlformats.org/officeDocument/2006/relationships/slideLayout" Target="../slideLayouts/slideLayout120.xml"/><Relationship Id="rId6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24.xml"/><Relationship Id="rId10" Type="http://schemas.openxmlformats.org/officeDocument/2006/relationships/image" Target="../media/image11.png"/><Relationship Id="rId4" Type="http://schemas.openxmlformats.org/officeDocument/2006/relationships/slideLayout" Target="../slideLayouts/slideLayout123.xml"/><Relationship Id="rId9" Type="http://schemas.openxmlformats.org/officeDocument/2006/relationships/theme" Target="../theme/theme1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5.xml"/><Relationship Id="rId3" Type="http://schemas.openxmlformats.org/officeDocument/2006/relationships/slideLayout" Target="../slideLayouts/slideLayout130.xml"/><Relationship Id="rId7" Type="http://schemas.openxmlformats.org/officeDocument/2006/relationships/slideLayout" Target="../slideLayouts/slideLayout134.xml"/><Relationship Id="rId2" Type="http://schemas.openxmlformats.org/officeDocument/2006/relationships/slideLayout" Target="../slideLayouts/slideLayout129.xml"/><Relationship Id="rId1" Type="http://schemas.openxmlformats.org/officeDocument/2006/relationships/slideLayout" Target="../slideLayouts/slideLayout128.xml"/><Relationship Id="rId6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32.xml"/><Relationship Id="rId10" Type="http://schemas.openxmlformats.org/officeDocument/2006/relationships/image" Target="../media/image11.png"/><Relationship Id="rId4" Type="http://schemas.openxmlformats.org/officeDocument/2006/relationships/slideLayout" Target="../slideLayouts/slideLayout131.xml"/><Relationship Id="rId9" Type="http://schemas.openxmlformats.org/officeDocument/2006/relationships/theme" Target="../theme/theme1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3.xml"/><Relationship Id="rId13" Type="http://schemas.openxmlformats.org/officeDocument/2006/relationships/theme" Target="../theme/theme14.xml"/><Relationship Id="rId3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142.xml"/><Relationship Id="rId12" Type="http://schemas.openxmlformats.org/officeDocument/2006/relationships/slideLayout" Target="../slideLayouts/slideLayout147.xml"/><Relationship Id="rId2" Type="http://schemas.openxmlformats.org/officeDocument/2006/relationships/slideLayout" Target="../slideLayouts/slideLayout137.xml"/><Relationship Id="rId1" Type="http://schemas.openxmlformats.org/officeDocument/2006/relationships/slideLayout" Target="../slideLayouts/slideLayout136.xml"/><Relationship Id="rId6" Type="http://schemas.openxmlformats.org/officeDocument/2006/relationships/slideLayout" Target="../slideLayouts/slideLayout141.xml"/><Relationship Id="rId11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0.xml"/><Relationship Id="rId10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39.xml"/><Relationship Id="rId9" Type="http://schemas.openxmlformats.org/officeDocument/2006/relationships/slideLayout" Target="../slideLayouts/slideLayout144.xml"/><Relationship Id="rId14" Type="http://schemas.openxmlformats.org/officeDocument/2006/relationships/image" Target="../media/image11.png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5.xml"/><Relationship Id="rId13" Type="http://schemas.openxmlformats.org/officeDocument/2006/relationships/theme" Target="../theme/theme15.xml"/><Relationship Id="rId3" Type="http://schemas.openxmlformats.org/officeDocument/2006/relationships/slideLayout" Target="../slideLayouts/slideLayout150.xml"/><Relationship Id="rId7" Type="http://schemas.openxmlformats.org/officeDocument/2006/relationships/slideLayout" Target="../slideLayouts/slideLayout154.xml"/><Relationship Id="rId12" Type="http://schemas.openxmlformats.org/officeDocument/2006/relationships/slideLayout" Target="../slideLayouts/slideLayout159.xml"/><Relationship Id="rId2" Type="http://schemas.openxmlformats.org/officeDocument/2006/relationships/slideLayout" Target="../slideLayouts/slideLayout149.xml"/><Relationship Id="rId1" Type="http://schemas.openxmlformats.org/officeDocument/2006/relationships/slideLayout" Target="../slideLayouts/slideLayout148.xml"/><Relationship Id="rId6" Type="http://schemas.openxmlformats.org/officeDocument/2006/relationships/slideLayout" Target="../slideLayouts/slideLayout153.xml"/><Relationship Id="rId11" Type="http://schemas.openxmlformats.org/officeDocument/2006/relationships/slideLayout" Target="../slideLayouts/slideLayout158.xml"/><Relationship Id="rId5" Type="http://schemas.openxmlformats.org/officeDocument/2006/relationships/slideLayout" Target="../slideLayouts/slideLayout152.xml"/><Relationship Id="rId10" Type="http://schemas.openxmlformats.org/officeDocument/2006/relationships/slideLayout" Target="../slideLayouts/slideLayout157.xml"/><Relationship Id="rId4" Type="http://schemas.openxmlformats.org/officeDocument/2006/relationships/slideLayout" Target="../slideLayouts/slideLayout151.xml"/><Relationship Id="rId9" Type="http://schemas.openxmlformats.org/officeDocument/2006/relationships/slideLayout" Target="../slideLayouts/slideLayout156.xml"/><Relationship Id="rId14" Type="http://schemas.openxmlformats.org/officeDocument/2006/relationships/image" Target="../media/image11.png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7.xml"/><Relationship Id="rId13" Type="http://schemas.openxmlformats.org/officeDocument/2006/relationships/theme" Target="../theme/theme16.xml"/><Relationship Id="rId3" Type="http://schemas.openxmlformats.org/officeDocument/2006/relationships/slideLayout" Target="../slideLayouts/slideLayout162.xml"/><Relationship Id="rId7" Type="http://schemas.openxmlformats.org/officeDocument/2006/relationships/slideLayout" Target="../slideLayouts/slideLayout166.xml"/><Relationship Id="rId12" Type="http://schemas.openxmlformats.org/officeDocument/2006/relationships/slideLayout" Target="../slideLayouts/slideLayout171.xml"/><Relationship Id="rId2" Type="http://schemas.openxmlformats.org/officeDocument/2006/relationships/slideLayout" Target="../slideLayouts/slideLayout161.xml"/><Relationship Id="rId1" Type="http://schemas.openxmlformats.org/officeDocument/2006/relationships/slideLayout" Target="../slideLayouts/slideLayout160.xml"/><Relationship Id="rId6" Type="http://schemas.openxmlformats.org/officeDocument/2006/relationships/slideLayout" Target="../slideLayouts/slideLayout165.xml"/><Relationship Id="rId11" Type="http://schemas.openxmlformats.org/officeDocument/2006/relationships/slideLayout" Target="../slideLayouts/slideLayout170.xml"/><Relationship Id="rId5" Type="http://schemas.openxmlformats.org/officeDocument/2006/relationships/slideLayout" Target="../slideLayouts/slideLayout164.xml"/><Relationship Id="rId10" Type="http://schemas.openxmlformats.org/officeDocument/2006/relationships/slideLayout" Target="../slideLayouts/slideLayout169.xml"/><Relationship Id="rId4" Type="http://schemas.openxmlformats.org/officeDocument/2006/relationships/slideLayout" Target="../slideLayouts/slideLayout163.xml"/><Relationship Id="rId9" Type="http://schemas.openxmlformats.org/officeDocument/2006/relationships/slideLayout" Target="../slideLayouts/slideLayout168.xml"/><Relationship Id="rId14" Type="http://schemas.openxmlformats.org/officeDocument/2006/relationships/image" Target="../media/image11.png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9.xml"/><Relationship Id="rId13" Type="http://schemas.openxmlformats.org/officeDocument/2006/relationships/image" Target="../media/image11.png"/><Relationship Id="rId3" Type="http://schemas.openxmlformats.org/officeDocument/2006/relationships/slideLayout" Target="../slideLayouts/slideLayout174.xml"/><Relationship Id="rId7" Type="http://schemas.openxmlformats.org/officeDocument/2006/relationships/slideLayout" Target="../slideLayouts/slideLayout178.xml"/><Relationship Id="rId12" Type="http://schemas.openxmlformats.org/officeDocument/2006/relationships/theme" Target="../theme/theme17.xml"/><Relationship Id="rId2" Type="http://schemas.openxmlformats.org/officeDocument/2006/relationships/slideLayout" Target="../slideLayouts/slideLayout173.xml"/><Relationship Id="rId1" Type="http://schemas.openxmlformats.org/officeDocument/2006/relationships/slideLayout" Target="../slideLayouts/slideLayout172.xml"/><Relationship Id="rId6" Type="http://schemas.openxmlformats.org/officeDocument/2006/relationships/slideLayout" Target="../slideLayouts/slideLayout177.xml"/><Relationship Id="rId11" Type="http://schemas.openxmlformats.org/officeDocument/2006/relationships/slideLayout" Target="../slideLayouts/slideLayout182.xml"/><Relationship Id="rId5" Type="http://schemas.openxmlformats.org/officeDocument/2006/relationships/slideLayout" Target="../slideLayouts/slideLayout176.xml"/><Relationship Id="rId10" Type="http://schemas.openxmlformats.org/officeDocument/2006/relationships/slideLayout" Target="../slideLayouts/slideLayout181.xml"/><Relationship Id="rId4" Type="http://schemas.openxmlformats.org/officeDocument/2006/relationships/slideLayout" Target="../slideLayouts/slideLayout175.xml"/><Relationship Id="rId9" Type="http://schemas.openxmlformats.org/officeDocument/2006/relationships/slideLayout" Target="../slideLayouts/slideLayout180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0.xml"/><Relationship Id="rId13" Type="http://schemas.openxmlformats.org/officeDocument/2006/relationships/image" Target="../media/image11.png"/><Relationship Id="rId3" Type="http://schemas.openxmlformats.org/officeDocument/2006/relationships/slideLayout" Target="../slideLayouts/slideLayout185.xml"/><Relationship Id="rId7" Type="http://schemas.openxmlformats.org/officeDocument/2006/relationships/slideLayout" Target="../slideLayouts/slideLayout189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184.xml"/><Relationship Id="rId1" Type="http://schemas.openxmlformats.org/officeDocument/2006/relationships/slideLayout" Target="../slideLayouts/slideLayout183.xml"/><Relationship Id="rId6" Type="http://schemas.openxmlformats.org/officeDocument/2006/relationships/slideLayout" Target="../slideLayouts/slideLayout188.xml"/><Relationship Id="rId11" Type="http://schemas.openxmlformats.org/officeDocument/2006/relationships/slideLayout" Target="../slideLayouts/slideLayout193.xml"/><Relationship Id="rId5" Type="http://schemas.openxmlformats.org/officeDocument/2006/relationships/slideLayout" Target="../slideLayouts/slideLayout187.xml"/><Relationship Id="rId10" Type="http://schemas.openxmlformats.org/officeDocument/2006/relationships/slideLayout" Target="../slideLayouts/slideLayout192.xml"/><Relationship Id="rId4" Type="http://schemas.openxmlformats.org/officeDocument/2006/relationships/slideLayout" Target="../slideLayouts/slideLayout186.xml"/><Relationship Id="rId9" Type="http://schemas.openxmlformats.org/officeDocument/2006/relationships/slideLayout" Target="../slideLayouts/slideLayout191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1.xml"/><Relationship Id="rId13" Type="http://schemas.openxmlformats.org/officeDocument/2006/relationships/theme" Target="../theme/theme19.xml"/><Relationship Id="rId3" Type="http://schemas.openxmlformats.org/officeDocument/2006/relationships/slideLayout" Target="../slideLayouts/slideLayout196.xml"/><Relationship Id="rId7" Type="http://schemas.openxmlformats.org/officeDocument/2006/relationships/slideLayout" Target="../slideLayouts/slideLayout200.xml"/><Relationship Id="rId12" Type="http://schemas.openxmlformats.org/officeDocument/2006/relationships/slideLayout" Target="../slideLayouts/slideLayout205.xml"/><Relationship Id="rId2" Type="http://schemas.openxmlformats.org/officeDocument/2006/relationships/slideLayout" Target="../slideLayouts/slideLayout195.xml"/><Relationship Id="rId1" Type="http://schemas.openxmlformats.org/officeDocument/2006/relationships/slideLayout" Target="../slideLayouts/slideLayout194.xml"/><Relationship Id="rId6" Type="http://schemas.openxmlformats.org/officeDocument/2006/relationships/slideLayout" Target="../slideLayouts/slideLayout199.xml"/><Relationship Id="rId11" Type="http://schemas.openxmlformats.org/officeDocument/2006/relationships/slideLayout" Target="../slideLayouts/slideLayout204.xml"/><Relationship Id="rId5" Type="http://schemas.openxmlformats.org/officeDocument/2006/relationships/slideLayout" Target="../slideLayouts/slideLayout198.xml"/><Relationship Id="rId10" Type="http://schemas.openxmlformats.org/officeDocument/2006/relationships/slideLayout" Target="../slideLayouts/slideLayout203.xml"/><Relationship Id="rId4" Type="http://schemas.openxmlformats.org/officeDocument/2006/relationships/slideLayout" Target="../slideLayouts/slideLayout197.xml"/><Relationship Id="rId9" Type="http://schemas.openxmlformats.org/officeDocument/2006/relationships/slideLayout" Target="../slideLayouts/slideLayout202.xml"/><Relationship Id="rId14" Type="http://schemas.openxmlformats.org/officeDocument/2006/relationships/image" Target="../media/image1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theme" Target="../theme/theme2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3.xml"/><Relationship Id="rId3" Type="http://schemas.openxmlformats.org/officeDocument/2006/relationships/slideLayout" Target="../slideLayouts/slideLayout208.xml"/><Relationship Id="rId7" Type="http://schemas.openxmlformats.org/officeDocument/2006/relationships/slideLayout" Target="../slideLayouts/slideLayout212.xml"/><Relationship Id="rId2" Type="http://schemas.openxmlformats.org/officeDocument/2006/relationships/slideLayout" Target="../slideLayouts/slideLayout207.xml"/><Relationship Id="rId1" Type="http://schemas.openxmlformats.org/officeDocument/2006/relationships/slideLayout" Target="../slideLayouts/slideLayout206.xml"/><Relationship Id="rId6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10.xml"/><Relationship Id="rId10" Type="http://schemas.openxmlformats.org/officeDocument/2006/relationships/image" Target="../media/image11.png"/><Relationship Id="rId4" Type="http://schemas.openxmlformats.org/officeDocument/2006/relationships/slideLayout" Target="../slideLayouts/slideLayout209.xml"/><Relationship Id="rId9" Type="http://schemas.openxmlformats.org/officeDocument/2006/relationships/theme" Target="../theme/theme20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1.xml"/><Relationship Id="rId3" Type="http://schemas.openxmlformats.org/officeDocument/2006/relationships/slideLayout" Target="../slideLayouts/slideLayout216.xml"/><Relationship Id="rId7" Type="http://schemas.openxmlformats.org/officeDocument/2006/relationships/slideLayout" Target="../slideLayouts/slideLayout220.xml"/><Relationship Id="rId2" Type="http://schemas.openxmlformats.org/officeDocument/2006/relationships/slideLayout" Target="../slideLayouts/slideLayout215.xml"/><Relationship Id="rId1" Type="http://schemas.openxmlformats.org/officeDocument/2006/relationships/slideLayout" Target="../slideLayouts/slideLayout214.xml"/><Relationship Id="rId6" Type="http://schemas.openxmlformats.org/officeDocument/2006/relationships/slideLayout" Target="../slideLayouts/slideLayout219.xml"/><Relationship Id="rId5" Type="http://schemas.openxmlformats.org/officeDocument/2006/relationships/slideLayout" Target="../slideLayouts/slideLayout218.xml"/><Relationship Id="rId10" Type="http://schemas.openxmlformats.org/officeDocument/2006/relationships/image" Target="../media/image11.png"/><Relationship Id="rId4" Type="http://schemas.openxmlformats.org/officeDocument/2006/relationships/slideLayout" Target="../slideLayouts/slideLayout217.xml"/><Relationship Id="rId9" Type="http://schemas.openxmlformats.org/officeDocument/2006/relationships/theme" Target="../theme/theme21.xml"/></Relationships>
</file>

<file path=ppt/slideMasters/_rels/slideMaster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9.xml"/><Relationship Id="rId3" Type="http://schemas.openxmlformats.org/officeDocument/2006/relationships/slideLayout" Target="../slideLayouts/slideLayout224.xml"/><Relationship Id="rId7" Type="http://schemas.openxmlformats.org/officeDocument/2006/relationships/slideLayout" Target="../slideLayouts/slideLayout228.xml"/><Relationship Id="rId2" Type="http://schemas.openxmlformats.org/officeDocument/2006/relationships/slideLayout" Target="../slideLayouts/slideLayout223.xml"/><Relationship Id="rId1" Type="http://schemas.openxmlformats.org/officeDocument/2006/relationships/slideLayout" Target="../slideLayouts/slideLayout222.xml"/><Relationship Id="rId6" Type="http://schemas.openxmlformats.org/officeDocument/2006/relationships/slideLayout" Target="../slideLayouts/slideLayout227.xml"/><Relationship Id="rId5" Type="http://schemas.openxmlformats.org/officeDocument/2006/relationships/slideLayout" Target="../slideLayouts/slideLayout226.xml"/><Relationship Id="rId10" Type="http://schemas.openxmlformats.org/officeDocument/2006/relationships/image" Target="../media/image11.png"/><Relationship Id="rId4" Type="http://schemas.openxmlformats.org/officeDocument/2006/relationships/slideLayout" Target="../slideLayouts/slideLayout225.xml"/><Relationship Id="rId9" Type="http://schemas.openxmlformats.org/officeDocument/2006/relationships/theme" Target="../theme/theme22.xml"/></Relationships>
</file>

<file path=ppt/slideMasters/_rels/slideMaster2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7.xml"/><Relationship Id="rId3" Type="http://schemas.openxmlformats.org/officeDocument/2006/relationships/slideLayout" Target="../slideLayouts/slideLayout232.xml"/><Relationship Id="rId7" Type="http://schemas.openxmlformats.org/officeDocument/2006/relationships/slideLayout" Target="../slideLayouts/slideLayout236.xml"/><Relationship Id="rId2" Type="http://schemas.openxmlformats.org/officeDocument/2006/relationships/slideLayout" Target="../slideLayouts/slideLayout231.xml"/><Relationship Id="rId1" Type="http://schemas.openxmlformats.org/officeDocument/2006/relationships/slideLayout" Target="../slideLayouts/slideLayout230.xml"/><Relationship Id="rId6" Type="http://schemas.openxmlformats.org/officeDocument/2006/relationships/slideLayout" Target="../slideLayouts/slideLayout235.xml"/><Relationship Id="rId5" Type="http://schemas.openxmlformats.org/officeDocument/2006/relationships/slideLayout" Target="../slideLayouts/slideLayout234.xml"/><Relationship Id="rId10" Type="http://schemas.openxmlformats.org/officeDocument/2006/relationships/image" Target="../media/image11.png"/><Relationship Id="rId4" Type="http://schemas.openxmlformats.org/officeDocument/2006/relationships/slideLayout" Target="../slideLayouts/slideLayout233.xml"/><Relationship Id="rId9" Type="http://schemas.openxmlformats.org/officeDocument/2006/relationships/theme" Target="../theme/theme23.xml"/></Relationships>
</file>

<file path=ppt/slideMasters/_rels/slideMaster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5.xml"/><Relationship Id="rId13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40.xml"/><Relationship Id="rId7" Type="http://schemas.openxmlformats.org/officeDocument/2006/relationships/slideLayout" Target="../slideLayouts/slideLayout244.xml"/><Relationship Id="rId12" Type="http://schemas.openxmlformats.org/officeDocument/2006/relationships/slideLayout" Target="../slideLayouts/slideLayout249.xml"/><Relationship Id="rId17" Type="http://schemas.openxmlformats.org/officeDocument/2006/relationships/theme" Target="../theme/theme24.xml"/><Relationship Id="rId2" Type="http://schemas.openxmlformats.org/officeDocument/2006/relationships/slideLayout" Target="../slideLayouts/slideLayout239.xml"/><Relationship Id="rId16" Type="http://schemas.openxmlformats.org/officeDocument/2006/relationships/slideLayout" Target="../slideLayouts/slideLayout253.xml"/><Relationship Id="rId1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2.xml"/><Relationship Id="rId15" Type="http://schemas.openxmlformats.org/officeDocument/2006/relationships/slideLayout" Target="../slideLayouts/slideLayout252.xml"/><Relationship Id="rId10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6.xml"/><Relationship Id="rId14" Type="http://schemas.openxmlformats.org/officeDocument/2006/relationships/slideLayout" Target="../slideLayouts/slideLayout251.xml"/></Relationships>
</file>

<file path=ppt/slideMasters/_rels/slideMaster2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1.xml"/><Relationship Id="rId13" Type="http://schemas.openxmlformats.org/officeDocument/2006/relationships/image" Target="../media/image11.png"/><Relationship Id="rId3" Type="http://schemas.openxmlformats.org/officeDocument/2006/relationships/slideLayout" Target="../slideLayouts/slideLayout256.xml"/><Relationship Id="rId7" Type="http://schemas.openxmlformats.org/officeDocument/2006/relationships/slideLayout" Target="../slideLayouts/slideLayout260.xml"/><Relationship Id="rId12" Type="http://schemas.openxmlformats.org/officeDocument/2006/relationships/theme" Target="../theme/theme25.xml"/><Relationship Id="rId2" Type="http://schemas.openxmlformats.org/officeDocument/2006/relationships/slideLayout" Target="../slideLayouts/slideLayout255.xml"/><Relationship Id="rId1" Type="http://schemas.openxmlformats.org/officeDocument/2006/relationships/slideLayout" Target="../slideLayouts/slideLayout254.xml"/><Relationship Id="rId6" Type="http://schemas.openxmlformats.org/officeDocument/2006/relationships/slideLayout" Target="../slideLayouts/slideLayout259.xml"/><Relationship Id="rId11" Type="http://schemas.openxmlformats.org/officeDocument/2006/relationships/slideLayout" Target="../slideLayouts/slideLayout264.xml"/><Relationship Id="rId5" Type="http://schemas.openxmlformats.org/officeDocument/2006/relationships/slideLayout" Target="../slideLayouts/slideLayout258.xml"/><Relationship Id="rId10" Type="http://schemas.openxmlformats.org/officeDocument/2006/relationships/slideLayout" Target="../slideLayouts/slideLayout263.xml"/><Relationship Id="rId4" Type="http://schemas.openxmlformats.org/officeDocument/2006/relationships/slideLayout" Target="../slideLayouts/slideLayout257.xml"/><Relationship Id="rId9" Type="http://schemas.openxmlformats.org/officeDocument/2006/relationships/slideLayout" Target="../slideLayouts/slideLayout262.xml"/></Relationships>
</file>

<file path=ppt/slideMasters/_rels/slideMaster2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2.xml"/><Relationship Id="rId13" Type="http://schemas.openxmlformats.org/officeDocument/2006/relationships/image" Target="../media/image11.png"/><Relationship Id="rId3" Type="http://schemas.openxmlformats.org/officeDocument/2006/relationships/slideLayout" Target="../slideLayouts/slideLayout267.xml"/><Relationship Id="rId7" Type="http://schemas.openxmlformats.org/officeDocument/2006/relationships/slideLayout" Target="../slideLayouts/slideLayout271.xml"/><Relationship Id="rId12" Type="http://schemas.openxmlformats.org/officeDocument/2006/relationships/theme" Target="../theme/theme26.xml"/><Relationship Id="rId2" Type="http://schemas.openxmlformats.org/officeDocument/2006/relationships/slideLayout" Target="../slideLayouts/slideLayout266.xml"/><Relationship Id="rId1" Type="http://schemas.openxmlformats.org/officeDocument/2006/relationships/slideLayout" Target="../slideLayouts/slideLayout265.xml"/><Relationship Id="rId6" Type="http://schemas.openxmlformats.org/officeDocument/2006/relationships/slideLayout" Target="../slideLayouts/slideLayout270.xml"/><Relationship Id="rId11" Type="http://schemas.openxmlformats.org/officeDocument/2006/relationships/slideLayout" Target="../slideLayouts/slideLayout275.xml"/><Relationship Id="rId5" Type="http://schemas.openxmlformats.org/officeDocument/2006/relationships/slideLayout" Target="../slideLayouts/slideLayout269.xml"/><Relationship Id="rId10" Type="http://schemas.openxmlformats.org/officeDocument/2006/relationships/slideLayout" Target="../slideLayouts/slideLayout274.xml"/><Relationship Id="rId4" Type="http://schemas.openxmlformats.org/officeDocument/2006/relationships/slideLayout" Target="../slideLayouts/slideLayout268.xml"/><Relationship Id="rId9" Type="http://schemas.openxmlformats.org/officeDocument/2006/relationships/slideLayout" Target="../slideLayouts/slideLayout273.xml"/></Relationships>
</file>

<file path=ppt/slideMasters/_rels/slideMaster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8.xml"/><Relationship Id="rId2" Type="http://schemas.openxmlformats.org/officeDocument/2006/relationships/slideLayout" Target="../slideLayouts/slideLayout277.xml"/><Relationship Id="rId1" Type="http://schemas.openxmlformats.org/officeDocument/2006/relationships/slideLayout" Target="../slideLayouts/slideLayout276.xml"/><Relationship Id="rId5" Type="http://schemas.openxmlformats.org/officeDocument/2006/relationships/theme" Target="../theme/theme27.xml"/><Relationship Id="rId4" Type="http://schemas.openxmlformats.org/officeDocument/2006/relationships/slideLayout" Target="../slideLayouts/slideLayout279.xml"/></Relationships>
</file>

<file path=ppt/slideMasters/_rels/slideMaster2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7.xml"/><Relationship Id="rId13" Type="http://schemas.openxmlformats.org/officeDocument/2006/relationships/slideLayout" Target="../slideLayouts/slideLayout292.xml"/><Relationship Id="rId3" Type="http://schemas.openxmlformats.org/officeDocument/2006/relationships/slideLayout" Target="../slideLayouts/slideLayout282.xml"/><Relationship Id="rId7" Type="http://schemas.openxmlformats.org/officeDocument/2006/relationships/slideLayout" Target="../slideLayouts/slideLayout286.xml"/><Relationship Id="rId12" Type="http://schemas.openxmlformats.org/officeDocument/2006/relationships/slideLayout" Target="../slideLayouts/slideLayout291.xml"/><Relationship Id="rId2" Type="http://schemas.openxmlformats.org/officeDocument/2006/relationships/slideLayout" Target="../slideLayouts/slideLayout281.xml"/><Relationship Id="rId1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90.xml"/><Relationship Id="rId5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9.xml"/><Relationship Id="rId4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8.xml"/><Relationship Id="rId14" Type="http://schemas.openxmlformats.org/officeDocument/2006/relationships/theme" Target="../theme/theme28.xml"/></Relationships>
</file>

<file path=ppt/slideMasters/_rels/slideMaster2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0.xml"/><Relationship Id="rId13" Type="http://schemas.openxmlformats.org/officeDocument/2006/relationships/theme" Target="../theme/theme29.xml"/><Relationship Id="rId3" Type="http://schemas.openxmlformats.org/officeDocument/2006/relationships/slideLayout" Target="../slideLayouts/slideLayout295.xml"/><Relationship Id="rId7" Type="http://schemas.openxmlformats.org/officeDocument/2006/relationships/slideLayout" Target="../slideLayouts/slideLayout299.xml"/><Relationship Id="rId12" Type="http://schemas.openxmlformats.org/officeDocument/2006/relationships/slideLayout" Target="../slideLayouts/slideLayout304.xml"/><Relationship Id="rId2" Type="http://schemas.openxmlformats.org/officeDocument/2006/relationships/slideLayout" Target="../slideLayouts/slideLayout294.xml"/><Relationship Id="rId1" Type="http://schemas.openxmlformats.org/officeDocument/2006/relationships/slideLayout" Target="../slideLayouts/slideLayout293.xml"/><Relationship Id="rId6" Type="http://schemas.openxmlformats.org/officeDocument/2006/relationships/slideLayout" Target="../slideLayouts/slideLayout298.xml"/><Relationship Id="rId11" Type="http://schemas.openxmlformats.org/officeDocument/2006/relationships/slideLayout" Target="../slideLayouts/slideLayout303.xml"/><Relationship Id="rId5" Type="http://schemas.openxmlformats.org/officeDocument/2006/relationships/slideLayout" Target="../slideLayouts/slideLayout297.xml"/><Relationship Id="rId10" Type="http://schemas.openxmlformats.org/officeDocument/2006/relationships/slideLayout" Target="../slideLayouts/slideLayout302.xml"/><Relationship Id="rId4" Type="http://schemas.openxmlformats.org/officeDocument/2006/relationships/slideLayout" Target="../slideLayouts/slideLayout296.xml"/><Relationship Id="rId9" Type="http://schemas.openxmlformats.org/officeDocument/2006/relationships/slideLayout" Target="../slideLayouts/slideLayout301.xml"/><Relationship Id="rId14" Type="http://schemas.openxmlformats.org/officeDocument/2006/relationships/image" Target="../media/image11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3.png"/><Relationship Id="rId4" Type="http://schemas.openxmlformats.org/officeDocument/2006/relationships/theme" Target="../theme/theme3.xml"/></Relationships>
</file>

<file path=ppt/slideMasters/_rels/slideMaster3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2.xml"/><Relationship Id="rId13" Type="http://schemas.openxmlformats.org/officeDocument/2006/relationships/slideLayout" Target="../slideLayouts/slideLayout317.xml"/><Relationship Id="rId3" Type="http://schemas.openxmlformats.org/officeDocument/2006/relationships/slideLayout" Target="../slideLayouts/slideLayout307.xml"/><Relationship Id="rId7" Type="http://schemas.openxmlformats.org/officeDocument/2006/relationships/slideLayout" Target="../slideLayouts/slideLayout311.xml"/><Relationship Id="rId12" Type="http://schemas.openxmlformats.org/officeDocument/2006/relationships/slideLayout" Target="../slideLayouts/slideLayout316.xml"/><Relationship Id="rId2" Type="http://schemas.openxmlformats.org/officeDocument/2006/relationships/slideLayout" Target="../slideLayouts/slideLayout306.xml"/><Relationship Id="rId1" Type="http://schemas.openxmlformats.org/officeDocument/2006/relationships/slideLayout" Target="../slideLayouts/slideLayout305.xml"/><Relationship Id="rId6" Type="http://schemas.openxmlformats.org/officeDocument/2006/relationships/slideLayout" Target="../slideLayouts/slideLayout310.xml"/><Relationship Id="rId11" Type="http://schemas.openxmlformats.org/officeDocument/2006/relationships/slideLayout" Target="../slideLayouts/slideLayout315.xml"/><Relationship Id="rId5" Type="http://schemas.openxmlformats.org/officeDocument/2006/relationships/slideLayout" Target="../slideLayouts/slideLayout309.xml"/><Relationship Id="rId10" Type="http://schemas.openxmlformats.org/officeDocument/2006/relationships/slideLayout" Target="../slideLayouts/slideLayout314.xml"/><Relationship Id="rId4" Type="http://schemas.openxmlformats.org/officeDocument/2006/relationships/slideLayout" Target="../slideLayouts/slideLayout308.xml"/><Relationship Id="rId9" Type="http://schemas.openxmlformats.org/officeDocument/2006/relationships/slideLayout" Target="../slideLayouts/slideLayout313.xml"/><Relationship Id="rId14" Type="http://schemas.openxmlformats.org/officeDocument/2006/relationships/theme" Target="../theme/theme30.xml"/></Relationships>
</file>

<file path=ppt/slideMasters/_rels/slideMaster31.xml.rels><?xml version="1.0" encoding="UTF-8" standalone="yes"?>
<Relationships xmlns="http://schemas.openxmlformats.org/package/2006/relationships"><Relationship Id="rId8" Type="http://schemas.openxmlformats.org/officeDocument/2006/relationships/tags" Target="../tags/tag7.xml"/><Relationship Id="rId3" Type="http://schemas.openxmlformats.org/officeDocument/2006/relationships/slideLayout" Target="../slideLayouts/slideLayout320.xml"/><Relationship Id="rId7" Type="http://schemas.openxmlformats.org/officeDocument/2006/relationships/vmlDrawing" Target="../drawings/vmlDrawing2.vml"/><Relationship Id="rId2" Type="http://schemas.openxmlformats.org/officeDocument/2006/relationships/slideLayout" Target="../slideLayouts/slideLayout319.xml"/><Relationship Id="rId1" Type="http://schemas.openxmlformats.org/officeDocument/2006/relationships/slideLayout" Target="../slideLayouts/slideLayout318.xml"/><Relationship Id="rId6" Type="http://schemas.openxmlformats.org/officeDocument/2006/relationships/theme" Target="../theme/theme31.xml"/><Relationship Id="rId5" Type="http://schemas.openxmlformats.org/officeDocument/2006/relationships/slideLayout" Target="../slideLayouts/slideLayout322.xml"/><Relationship Id="rId10" Type="http://schemas.openxmlformats.org/officeDocument/2006/relationships/image" Target="../media/image23.emf"/><Relationship Id="rId4" Type="http://schemas.openxmlformats.org/officeDocument/2006/relationships/slideLayout" Target="../slideLayouts/slideLayout321.xml"/><Relationship Id="rId9" Type="http://schemas.openxmlformats.org/officeDocument/2006/relationships/oleObject" Target="../embeddings/oleObject2.bin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13" Type="http://schemas.openxmlformats.org/officeDocument/2006/relationships/image" Target="../media/image8.png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6" name="Rectangle 246"/>
          <p:cNvSpPr>
            <a:spLocks noGrp="1" noChangeArrowheads="1"/>
          </p:cNvSpPr>
          <p:nvPr>
            <p:ph type="title"/>
          </p:nvPr>
        </p:nvSpPr>
        <p:spPr bwMode="auto">
          <a:xfrm>
            <a:off x="468614" y="294387"/>
            <a:ext cx="8964001" cy="5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dirty="0" smtClean="0"/>
          </a:p>
        </p:txBody>
      </p:sp>
      <p:sp>
        <p:nvSpPr>
          <p:cNvPr id="3157" name="Rectangle 85"/>
          <p:cNvSpPr>
            <a:spLocks noChangeArrowheads="1"/>
          </p:cNvSpPr>
          <p:nvPr/>
        </p:nvSpPr>
        <p:spPr bwMode="auto">
          <a:xfrm>
            <a:off x="206332" y="294387"/>
            <a:ext cx="138005" cy="545216"/>
          </a:xfrm>
          <a:prstGeom prst="rect">
            <a:avLst/>
          </a:prstGeom>
          <a:solidFill>
            <a:schemeClr val="tx2"/>
          </a:solidFill>
          <a:ln w="6350" algn="ctr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lIns="91427" tIns="45715" rIns="91427" bIns="45715" anchor="ctr"/>
          <a:lstStyle/>
          <a:p>
            <a:pPr defTabSz="857968">
              <a:spcBef>
                <a:spcPct val="50000"/>
              </a:spcBef>
            </a:pPr>
            <a:endParaRPr lang="en-US" sz="700" b="0" i="1" dirty="0">
              <a:solidFill>
                <a:srgbClr val="000000"/>
              </a:solidFill>
            </a:endParaRPr>
          </a:p>
        </p:txBody>
      </p:sp>
      <p:sp>
        <p:nvSpPr>
          <p:cNvPr id="3230" name="Rectangle 36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614" y="1249647"/>
            <a:ext cx="8964001" cy="49730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20552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Click to edit Master text styles</a:t>
            </a:r>
          </a:p>
          <a:p>
            <a:pPr lvl="2"/>
            <a:r>
              <a:rPr lang="en-GB" dirty="0" smtClean="0"/>
              <a:t>Click to edit Master text styles</a:t>
            </a:r>
          </a:p>
          <a:p>
            <a:pPr lvl="3"/>
            <a:r>
              <a:rPr lang="en-GB" dirty="0" smtClean="0"/>
              <a:t>Click to edit Master text styles</a:t>
            </a:r>
          </a:p>
        </p:txBody>
      </p:sp>
      <p:sp>
        <p:nvSpPr>
          <p:cNvPr id="1420" name="Rectangle 396"/>
          <p:cNvSpPr>
            <a:spLocks noChangeArrowheads="1"/>
          </p:cNvSpPr>
          <p:nvPr/>
        </p:nvSpPr>
        <p:spPr bwMode="auto">
          <a:xfrm>
            <a:off x="9544335" y="6507588"/>
            <a:ext cx="157094" cy="153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/>
          <a:p>
            <a:pPr algn="r" defTabSz="857968"/>
            <a:fld id="{A564C285-5F10-44A2-8A8B-5D549D920122}" type="slidenum">
              <a:rPr lang="en-GB" sz="1000" b="0">
                <a:solidFill>
                  <a:srgbClr val="000000"/>
                </a:solidFill>
              </a:rPr>
              <a:pPr algn="r" defTabSz="857968"/>
              <a:t>‹#›</a:t>
            </a:fld>
            <a:endParaRPr lang="en-GB" sz="1000" b="0" dirty="0">
              <a:solidFill>
                <a:srgbClr val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11400" y="6441427"/>
            <a:ext cx="6832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>
                <a:solidFill>
                  <a:schemeClr val="tx2"/>
                </a:solidFill>
              </a:rPr>
              <a:t>- Draft -</a:t>
            </a:r>
            <a:endParaRPr lang="en-GB" i="1" dirty="0">
              <a:solidFill>
                <a:schemeClr val="tx2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3384550" y="6356504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1" r:id="rId2"/>
    <p:sldLayoutId id="2147483766" r:id="rId3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1108712" rtl="0" eaLnBrk="1" fontAlgn="base" hangingPunct="1">
        <a:lnSpc>
          <a:spcPct val="100000"/>
        </a:lnSpc>
        <a:spcBef>
          <a:spcPct val="0"/>
        </a:spcBef>
        <a:spcAft>
          <a:spcPct val="0"/>
        </a:spcAft>
        <a:defRPr sz="2100">
          <a:solidFill>
            <a:schemeClr val="tx2"/>
          </a:solidFill>
          <a:latin typeface="+mj-lt"/>
          <a:ea typeface="+mj-ea"/>
          <a:cs typeface="+mj-cs"/>
        </a:defRPr>
      </a:lvl1pPr>
      <a:lvl2pPr algn="l" defTabSz="1108712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100">
          <a:solidFill>
            <a:schemeClr val="tx2"/>
          </a:solidFill>
          <a:latin typeface="Arial" charset="0"/>
          <a:cs typeface="Arial" charset="0"/>
        </a:defRPr>
      </a:lvl2pPr>
      <a:lvl3pPr algn="l" defTabSz="1108712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100">
          <a:solidFill>
            <a:schemeClr val="tx2"/>
          </a:solidFill>
          <a:latin typeface="Arial" charset="0"/>
          <a:cs typeface="Arial" charset="0"/>
        </a:defRPr>
      </a:lvl3pPr>
      <a:lvl4pPr algn="l" defTabSz="1108712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100">
          <a:solidFill>
            <a:schemeClr val="tx2"/>
          </a:solidFill>
          <a:latin typeface="Arial" charset="0"/>
          <a:cs typeface="Arial" charset="0"/>
        </a:defRPr>
      </a:lvl4pPr>
      <a:lvl5pPr algn="l" defTabSz="1108712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100">
          <a:solidFill>
            <a:schemeClr val="tx2"/>
          </a:solidFill>
          <a:latin typeface="Arial" charset="0"/>
          <a:cs typeface="Arial" charset="0"/>
        </a:defRPr>
      </a:lvl5pPr>
      <a:lvl6pPr marL="435026" algn="l" defTabSz="1055844" rtl="0" eaLnBrk="1" fontAlgn="base" hangingPunct="1"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Arial" charset="0"/>
          <a:cs typeface="Arial" charset="0"/>
        </a:defRPr>
      </a:lvl6pPr>
      <a:lvl7pPr marL="870052" algn="l" defTabSz="1055844" rtl="0" eaLnBrk="1" fontAlgn="base" hangingPunct="1"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Arial" charset="0"/>
          <a:cs typeface="Arial" charset="0"/>
        </a:defRPr>
      </a:lvl7pPr>
      <a:lvl8pPr marL="1305077" algn="l" defTabSz="1055844" rtl="0" eaLnBrk="1" fontAlgn="base" hangingPunct="1"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Arial" charset="0"/>
          <a:cs typeface="Arial" charset="0"/>
        </a:defRPr>
      </a:lvl8pPr>
      <a:lvl9pPr marL="1740103" algn="l" defTabSz="1055844" rtl="0" eaLnBrk="1" fontAlgn="base" hangingPunct="1"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Arial" charset="0"/>
          <a:cs typeface="Arial" charset="0"/>
        </a:defRPr>
      </a:lvl9pPr>
    </p:titleStyle>
    <p:bodyStyle>
      <a:lvl1pPr marL="214492" indent="-214492" algn="l" defTabSz="857968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1500">
          <a:solidFill>
            <a:schemeClr val="tx1"/>
          </a:solidFill>
          <a:latin typeface="+mn-lt"/>
          <a:ea typeface="+mn-ea"/>
          <a:cs typeface="+mn-cs"/>
        </a:defRPr>
      </a:lvl1pPr>
      <a:lvl2pPr marL="444089" indent="-228087" algn="l" defTabSz="857968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–"/>
        <a:defRPr sz="1300">
          <a:solidFill>
            <a:schemeClr val="tx1"/>
          </a:solidFill>
          <a:latin typeface="+mn-lt"/>
          <a:cs typeface="+mn-cs"/>
        </a:defRPr>
      </a:lvl2pPr>
      <a:lvl3pPr marL="658581" indent="-212982" algn="l" defTabSz="857968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–"/>
        <a:defRPr sz="1100">
          <a:solidFill>
            <a:schemeClr val="tx1"/>
          </a:solidFill>
          <a:latin typeface="+mn-lt"/>
          <a:cs typeface="+mn-cs"/>
        </a:defRPr>
      </a:lvl3pPr>
      <a:lvl4pPr marL="873073" indent="-212982" algn="l" defTabSz="857968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–"/>
        <a:defRPr sz="1000">
          <a:solidFill>
            <a:schemeClr val="tx1"/>
          </a:solidFill>
          <a:latin typeface="+mn-lt"/>
          <a:cs typeface="+mn-cs"/>
        </a:defRPr>
      </a:lvl4pPr>
      <a:lvl5pPr marL="1087565" indent="-212982" algn="l" defTabSz="1108712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Times New Roman" pitchFamily="18" charset="0"/>
        <a:buChar char="–"/>
        <a:defRPr sz="900">
          <a:solidFill>
            <a:schemeClr val="tx1"/>
          </a:solidFill>
          <a:latin typeface="+mn-lt"/>
          <a:cs typeface="+mn-cs"/>
        </a:defRPr>
      </a:lvl5pPr>
      <a:lvl6pPr marL="1469723" indent="-202408" algn="l" defTabSz="105584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800">
          <a:solidFill>
            <a:schemeClr val="tx1"/>
          </a:solidFill>
          <a:latin typeface="+mn-lt"/>
          <a:cs typeface="+mn-cs"/>
        </a:defRPr>
      </a:lvl6pPr>
      <a:lvl7pPr marL="1904749" indent="-202408" algn="l" defTabSz="105584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800">
          <a:solidFill>
            <a:schemeClr val="tx1"/>
          </a:solidFill>
          <a:latin typeface="+mn-lt"/>
          <a:cs typeface="+mn-cs"/>
        </a:defRPr>
      </a:lvl7pPr>
      <a:lvl8pPr marL="2339775" indent="-202408" algn="l" defTabSz="105584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800">
          <a:solidFill>
            <a:schemeClr val="tx1"/>
          </a:solidFill>
          <a:latin typeface="+mn-lt"/>
          <a:cs typeface="+mn-cs"/>
        </a:defRPr>
      </a:lvl8pPr>
      <a:lvl9pPr marL="2774800" indent="-202408" algn="l" defTabSz="105584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8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870052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35026" algn="l" defTabSz="870052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70052" algn="l" defTabSz="870052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05077" algn="l" defTabSz="870052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40103" algn="l" defTabSz="870052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75129" algn="l" defTabSz="870052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610155" algn="l" defTabSz="870052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045181" algn="l" defTabSz="870052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480206" algn="l" defTabSz="870052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73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7000" y="730645"/>
            <a:ext cx="5733143" cy="3348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000" y="1484326"/>
            <a:ext cx="8891662" cy="164147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Rectangle 396"/>
          <p:cNvSpPr>
            <a:spLocks noChangeArrowheads="1"/>
          </p:cNvSpPr>
          <p:nvPr/>
        </p:nvSpPr>
        <p:spPr bwMode="auto">
          <a:xfrm>
            <a:off x="206481" y="6554612"/>
            <a:ext cx="15709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816420"/>
            <a:fld id="{0A34F8B7-923E-4E9F-AE3F-2D64B3EAD121}" type="slidenum">
              <a:rPr lang="en-GB" sz="1000" b="0">
                <a:solidFill>
                  <a:srgbClr val="000000"/>
                </a:solidFill>
                <a:latin typeface="Arial"/>
              </a:rPr>
              <a:pPr defTabSz="816420"/>
              <a:t>‹#›</a:t>
            </a:fld>
            <a:endParaRPr lang="en-GB" sz="1000" b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5732" y="6448402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b="0" dirty="0">
              <a:solidFill>
                <a:srgbClr val="000000"/>
              </a:solidFill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5223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8" r:id="rId1"/>
    <p:sldLayoutId id="2147483860" r:id="rId2"/>
    <p:sldLayoutId id="2147483861" r:id="rId3"/>
    <p:sldLayoutId id="2147483862" r:id="rId4"/>
    <p:sldLayoutId id="2147483863" r:id="rId5"/>
    <p:sldLayoutId id="2147483864" r:id="rId6"/>
    <p:sldLayoutId id="2147483865" r:id="rId7"/>
    <p:sldLayoutId id="2147483866" r:id="rId8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829378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29378" rtl="0" eaLnBrk="1" latinLnBrk="0" hangingPunct="1">
        <a:spcBef>
          <a:spcPts val="109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41905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92444" indent="-250543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34349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76246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078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547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1016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2485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469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937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406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58756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73447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8813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90282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17512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71463" y="620714"/>
            <a:ext cx="8972550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54" tIns="45677" rIns="91354" bIns="4567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71463" y="1628775"/>
            <a:ext cx="8972550" cy="410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54" tIns="45677" rIns="91354" bIns="4567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smtClean="0"/>
          </a:p>
        </p:txBody>
      </p:sp>
      <p:sp>
        <p:nvSpPr>
          <p:cNvPr id="1028" name="Rectangle 8"/>
          <p:cNvSpPr>
            <a:spLocks noChangeArrowheads="1"/>
          </p:cNvSpPr>
          <p:nvPr/>
        </p:nvSpPr>
        <p:spPr bwMode="auto">
          <a:xfrm rot="-2760000">
            <a:off x="9500394" y="6084094"/>
            <a:ext cx="228600" cy="252412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354" tIns="45677" rIns="91354" bIns="45677" anchor="ctr"/>
          <a:lstStyle/>
          <a:p>
            <a:pPr algn="l" defTabSz="913537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b="0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9" name="Rectangle 10"/>
          <p:cNvSpPr>
            <a:spLocks noChangeArrowheads="1"/>
          </p:cNvSpPr>
          <p:nvPr/>
        </p:nvSpPr>
        <p:spPr bwMode="auto">
          <a:xfrm rot="-2760000">
            <a:off x="9500394" y="6084094"/>
            <a:ext cx="228600" cy="252412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354" tIns="45677" rIns="91354" bIns="45677" anchor="ctr"/>
          <a:lstStyle/>
          <a:p>
            <a:pPr algn="l" defTabSz="913537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b="0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2" name="Text Box 11"/>
          <p:cNvSpPr txBox="1">
            <a:spLocks noChangeArrowheads="1"/>
          </p:cNvSpPr>
          <p:nvPr/>
        </p:nvSpPr>
        <p:spPr bwMode="auto">
          <a:xfrm>
            <a:off x="8385185" y="6524819"/>
            <a:ext cx="1520825" cy="28306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91354" tIns="45677" rIns="35966" bIns="45677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algn="l" defTabSz="913537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1200" b="0" dirty="0" smtClean="0">
                <a:solidFill>
                  <a:srgbClr val="000000"/>
                </a:solidFill>
                <a:latin typeface="Calibri" pitchFamily="34" charset="0"/>
                <a:cs typeface="+mn-cs"/>
              </a:rPr>
              <a:t>   </a:t>
            </a:r>
            <a:fld id="{0C796690-FDD6-4C2E-98ED-E9F86DD4B398}" type="slidenum">
              <a:rPr lang="en-GB" sz="1200" b="0" smtClean="0">
                <a:solidFill>
                  <a:srgbClr val="000000"/>
                </a:solidFill>
                <a:latin typeface="Calibri" pitchFamily="34" charset="0"/>
                <a:cs typeface="+mn-cs"/>
              </a:rPr>
              <a:pPr algn="l" defTabSz="91353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GB" sz="1200" b="0" dirty="0">
              <a:solidFill>
                <a:srgbClr val="000000"/>
              </a:solidFill>
              <a:latin typeface="Calibri" pitchFamily="34" charset="0"/>
              <a:cs typeface="+mn-cs"/>
            </a:endParaRPr>
          </a:p>
        </p:txBody>
      </p:sp>
      <p:sp>
        <p:nvSpPr>
          <p:cNvPr id="2055" name="TextBox 8"/>
          <p:cNvSpPr txBox="1">
            <a:spLocks noChangeArrowheads="1"/>
          </p:cNvSpPr>
          <p:nvPr/>
        </p:nvSpPr>
        <p:spPr bwMode="auto">
          <a:xfrm>
            <a:off x="117477" y="6381756"/>
            <a:ext cx="1716088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354" tIns="45677" rIns="91354" bIns="45677">
            <a:spAutoFit/>
          </a:bodyPr>
          <a:lstStyle>
            <a:lvl1pPr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1pPr>
            <a:lvl2pPr marL="742950" indent="-285750"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2pPr>
            <a:lvl3pPr marL="1143000" indent="-228600"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3pPr>
            <a:lvl4pPr marL="1600200" indent="-228600"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4pPr>
            <a:lvl5pPr marL="2057400" indent="-228600"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5pPr>
            <a:lvl6pPr marL="2514600" indent="-228600" algn="r" eaLnBrk="0" fontAlgn="base" hangingPunct="0">
              <a:spcBef>
                <a:spcPct val="50000"/>
              </a:spcBef>
              <a:spcAft>
                <a:spcPct val="0"/>
              </a:spcAft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6pPr>
            <a:lvl7pPr marL="2971800" indent="-228600" algn="r" eaLnBrk="0" fontAlgn="base" hangingPunct="0">
              <a:spcBef>
                <a:spcPct val="50000"/>
              </a:spcBef>
              <a:spcAft>
                <a:spcPct val="0"/>
              </a:spcAft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7pPr>
            <a:lvl8pPr marL="3429000" indent="-228600" algn="r" eaLnBrk="0" fontAlgn="base" hangingPunct="0">
              <a:spcBef>
                <a:spcPct val="50000"/>
              </a:spcBef>
              <a:spcAft>
                <a:spcPct val="0"/>
              </a:spcAft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8pPr>
            <a:lvl9pPr marL="3886200" indent="-228600" algn="r" eaLnBrk="0" fontAlgn="base" hangingPunct="0">
              <a:spcBef>
                <a:spcPct val="50000"/>
              </a:spcBef>
              <a:spcAft>
                <a:spcPct val="0"/>
              </a:spcAft>
              <a:defRPr sz="1300" b="1">
                <a:solidFill>
                  <a:schemeClr val="tx1"/>
                </a:solidFill>
                <a:latin typeface="Arial" charset="0"/>
                <a:ea typeface="PMingLiU" pitchFamily="18" charset="-120"/>
              </a:defRPr>
            </a:lvl9pPr>
          </a:lstStyle>
          <a:p>
            <a:pPr algn="l" defTabSz="913537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 dirty="0" smtClean="0">
              <a:solidFill>
                <a:srgbClr val="FF0000"/>
              </a:solidFill>
            </a:endParaRPr>
          </a:p>
        </p:txBody>
      </p:sp>
      <p:cxnSp>
        <p:nvCxnSpPr>
          <p:cNvPr id="2" name="AutoShape 3"/>
          <p:cNvCxnSpPr>
            <a:cxnSpLocks noChangeShapeType="1"/>
          </p:cNvCxnSpPr>
          <p:nvPr/>
        </p:nvCxnSpPr>
        <p:spPr bwMode="auto">
          <a:xfrm>
            <a:off x="9548813" y="0"/>
            <a:ext cx="0" cy="6858000"/>
          </a:xfrm>
          <a:prstGeom prst="straightConnector1">
            <a:avLst/>
          </a:prstGeom>
          <a:noFill/>
          <a:ln w="179959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33" name="AutoShape 4"/>
          <p:cNvSpPr>
            <a:spLocks noChangeArrowheads="1"/>
          </p:cNvSpPr>
          <p:nvPr/>
        </p:nvSpPr>
        <p:spPr bwMode="auto">
          <a:xfrm rot="-5400000">
            <a:off x="9381332" y="5901728"/>
            <a:ext cx="360362" cy="193675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354" tIns="45677" rIns="91354" bIns="45677"/>
          <a:lstStyle/>
          <a:p>
            <a:pPr algn="l" defTabSz="913537"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sz="1800" b="0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384559" y="6356509"/>
            <a:ext cx="3136900" cy="365125"/>
          </a:xfrm>
          <a:prstGeom prst="rect">
            <a:avLst/>
          </a:prstGeom>
        </p:spPr>
        <p:txBody>
          <a:bodyPr vert="horz" lIns="91354" tIns="45677" rIns="91354" bIns="45677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3537"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b="0" dirty="0">
              <a:solidFill>
                <a:srgbClr val="000000">
                  <a:tint val="75000"/>
                </a:srgb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22118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  <p:sldLayoutId id="2147483869" r:id="rId2"/>
    <p:sldLayoutId id="2147483870" r:id="rId3"/>
    <p:sldLayoutId id="2147483871" r:id="rId4"/>
    <p:sldLayoutId id="2147483872" r:id="rId5"/>
    <p:sldLayoutId id="2147483873" r:id="rId6"/>
    <p:sldLayoutId id="2147483874" r:id="rId7"/>
    <p:sldLayoutId id="2147483875" r:id="rId8"/>
    <p:sldLayoutId id="2147483876" r:id="rId9"/>
    <p:sldLayoutId id="2147483877" r:id="rId10"/>
    <p:sldLayoutId id="2147483878" r:id="rId11"/>
    <p:sldLayoutId id="2147483879" r:id="rId12"/>
    <p:sldLayoutId id="2147483880" r:id="rId13"/>
    <p:sldLayoutId id="2147483881" r:id="rId14"/>
    <p:sldLayoutId id="2147483882" r:id="rId15"/>
    <p:sldLayoutId id="2147483883" r:id="rId16"/>
    <p:sldLayoutId id="2147483884" r:id="rId17"/>
    <p:sldLayoutId id="2147483885" r:id="rId18"/>
    <p:sldLayoutId id="2147483886" r:id="rId19"/>
    <p:sldLayoutId id="2147483887" r:id="rId20"/>
    <p:sldLayoutId id="2147483888" r:id="rId21"/>
    <p:sldLayoutId id="2147483889" r:id="rId22"/>
    <p:sldLayoutId id="2147483890" r:id="rId23"/>
    <p:sldLayoutId id="2147483891" r:id="rId24"/>
    <p:sldLayoutId id="2147483892" r:id="rId25"/>
    <p:sldLayoutId id="2147483893" r:id="rId26"/>
    <p:sldLayoutId id="2147483894" r:id="rId27"/>
    <p:sldLayoutId id="2147483895" r:id="rId28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MS PGothic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Calibri" pitchFamily="34" charset="0"/>
          <a:ea typeface="MS PGothic" pitchFamily="34" charset="-128"/>
          <a:cs typeface="MS PGothic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Calibri" pitchFamily="34" charset="0"/>
          <a:ea typeface="MS PGothic" pitchFamily="34" charset="-128"/>
          <a:cs typeface="MS PGothic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Calibri" pitchFamily="34" charset="0"/>
          <a:ea typeface="MS PGothic" pitchFamily="34" charset="-128"/>
          <a:cs typeface="MS PGothic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Calibri" pitchFamily="34" charset="0"/>
          <a:ea typeface="MS PGothic" pitchFamily="34" charset="-128"/>
          <a:cs typeface="MS PGothic"/>
        </a:defRPr>
      </a:lvl5pPr>
      <a:lvl6pPr marL="456773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Calibri" pitchFamily="34" charset="0"/>
          <a:ea typeface="MS PGothic" pitchFamily="34" charset="-128"/>
        </a:defRPr>
      </a:lvl6pPr>
      <a:lvl7pPr marL="913537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Calibri" pitchFamily="34" charset="0"/>
          <a:ea typeface="MS PGothic" pitchFamily="34" charset="-128"/>
        </a:defRPr>
      </a:lvl7pPr>
      <a:lvl8pPr marL="1370311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Calibri" pitchFamily="34" charset="0"/>
          <a:ea typeface="MS PGothic" pitchFamily="34" charset="-128"/>
        </a:defRPr>
      </a:lvl8pPr>
      <a:lvl9pPr marL="1827081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Calibri" pitchFamily="34" charset="0"/>
          <a:ea typeface="MS PGothic" pitchFamily="34" charset="-128"/>
        </a:defRPr>
      </a:lvl9pPr>
    </p:titleStyle>
    <p:bodyStyle>
      <a:lvl1pPr marL="342577" indent="-342577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Font typeface="Wingdings" pitchFamily="2" charset="2"/>
        <a:buChar char="n"/>
        <a:defRPr sz="1400">
          <a:solidFill>
            <a:schemeClr val="tx1"/>
          </a:solidFill>
          <a:latin typeface="+mn-lt"/>
          <a:ea typeface="+mn-ea"/>
          <a:cs typeface="MS PGothic"/>
        </a:defRPr>
      </a:lvl1pPr>
      <a:lvl2pPr marL="742251" indent="-285482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Font typeface="Wingdings" pitchFamily="2" charset="2"/>
        <a:buChar char="n"/>
        <a:defRPr sz="1400">
          <a:solidFill>
            <a:schemeClr val="tx1"/>
          </a:solidFill>
          <a:latin typeface="+mn-lt"/>
          <a:ea typeface="+mn-ea"/>
          <a:cs typeface="MS PGothic"/>
        </a:defRPr>
      </a:lvl2pPr>
      <a:lvl3pPr marL="1141925" indent="-228386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Font typeface="Wingdings" pitchFamily="2" charset="2"/>
        <a:buChar char="n"/>
        <a:defRPr sz="1400">
          <a:solidFill>
            <a:schemeClr val="tx1"/>
          </a:solidFill>
          <a:latin typeface="+mn-lt"/>
          <a:ea typeface="+mn-ea"/>
          <a:cs typeface="MS PGothic"/>
        </a:defRPr>
      </a:lvl3pPr>
      <a:lvl4pPr marL="1598694" indent="-228386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Font typeface="Wingdings" pitchFamily="2" charset="2"/>
        <a:buChar char="n"/>
        <a:defRPr sz="1400">
          <a:solidFill>
            <a:schemeClr val="tx1"/>
          </a:solidFill>
          <a:latin typeface="+mn-lt"/>
          <a:ea typeface="+mn-ea"/>
          <a:cs typeface="MS PGothic"/>
        </a:defRPr>
      </a:lvl4pPr>
      <a:lvl5pPr marL="2055465" indent="-228386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Font typeface="Wingdings" pitchFamily="2" charset="2"/>
        <a:buChar char="n"/>
        <a:defRPr sz="1400">
          <a:solidFill>
            <a:schemeClr val="tx1"/>
          </a:solidFill>
          <a:latin typeface="+mn-lt"/>
          <a:ea typeface="+mn-ea"/>
          <a:cs typeface="MS PGothic"/>
        </a:defRPr>
      </a:lvl5pPr>
      <a:lvl6pPr marL="2512236" indent="-228386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Wingdings" pitchFamily="2" charset="2"/>
        <a:buChar char="n"/>
        <a:defRPr sz="1400">
          <a:solidFill>
            <a:schemeClr val="tx1"/>
          </a:solidFill>
          <a:latin typeface="+mn-lt"/>
          <a:ea typeface="+mn-ea"/>
        </a:defRPr>
      </a:lvl6pPr>
      <a:lvl7pPr marL="2969004" indent="-228386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Wingdings" pitchFamily="2" charset="2"/>
        <a:buChar char="n"/>
        <a:defRPr sz="1400">
          <a:solidFill>
            <a:schemeClr val="tx1"/>
          </a:solidFill>
          <a:latin typeface="+mn-lt"/>
          <a:ea typeface="+mn-ea"/>
        </a:defRPr>
      </a:lvl7pPr>
      <a:lvl8pPr marL="3425776" indent="-228386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Wingdings" pitchFamily="2" charset="2"/>
        <a:buChar char="n"/>
        <a:defRPr sz="1400">
          <a:solidFill>
            <a:schemeClr val="tx1"/>
          </a:solidFill>
          <a:latin typeface="+mn-lt"/>
          <a:ea typeface="+mn-ea"/>
        </a:defRPr>
      </a:lvl8pPr>
      <a:lvl9pPr marL="3882545" indent="-228386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Wingdings" pitchFamily="2" charset="2"/>
        <a:buChar char="n"/>
        <a:defRPr sz="1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35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773" algn="l" defTabSz="9135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537" algn="l" defTabSz="9135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311" algn="l" defTabSz="9135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081" algn="l" defTabSz="9135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3849" algn="l" defTabSz="9135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0617" algn="l" defTabSz="9135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7390" algn="l" defTabSz="9135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4157" algn="l" defTabSz="9135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7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7000" y="730645"/>
            <a:ext cx="5733143" cy="3348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000" y="1484321"/>
            <a:ext cx="8891662" cy="164147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Rectangle 396"/>
          <p:cNvSpPr>
            <a:spLocks noChangeArrowheads="1"/>
          </p:cNvSpPr>
          <p:nvPr/>
        </p:nvSpPr>
        <p:spPr bwMode="auto">
          <a:xfrm>
            <a:off x="206479" y="6554612"/>
            <a:ext cx="15709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816420"/>
            <a:fld id="{0A34F8B7-923E-4E9F-AE3F-2D64B3EAD121}" type="slidenum">
              <a:rPr lang="en-GB" sz="1000" b="0">
                <a:solidFill>
                  <a:srgbClr val="000000"/>
                </a:solidFill>
                <a:latin typeface="Arial"/>
              </a:rPr>
              <a:pPr defTabSz="816420"/>
              <a:t>‹#›</a:t>
            </a:fld>
            <a:endParaRPr lang="en-GB" sz="1000" b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5732" y="6448398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b="0" dirty="0">
              <a:solidFill>
                <a:srgbClr val="000000"/>
              </a:solidFill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0802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7" r:id="rId1"/>
    <p:sldLayoutId id="2147483898" r:id="rId2"/>
    <p:sldLayoutId id="2147483899" r:id="rId3"/>
    <p:sldLayoutId id="2147483900" r:id="rId4"/>
    <p:sldLayoutId id="2147483901" r:id="rId5"/>
    <p:sldLayoutId id="2147483902" r:id="rId6"/>
    <p:sldLayoutId id="2147483903" r:id="rId7"/>
    <p:sldLayoutId id="2147483904" r:id="rId8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829378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29378" rtl="0" eaLnBrk="1" latinLnBrk="0" hangingPunct="1">
        <a:spcBef>
          <a:spcPts val="109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41905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92444" indent="-250543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34349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76246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078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547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1016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2485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469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937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406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58756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73447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8813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90282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17512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3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7000" y="730645"/>
            <a:ext cx="5733143" cy="3348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000" y="1484316"/>
            <a:ext cx="8891662" cy="164147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Rectangle 396"/>
          <p:cNvSpPr>
            <a:spLocks noChangeArrowheads="1"/>
          </p:cNvSpPr>
          <p:nvPr/>
        </p:nvSpPr>
        <p:spPr bwMode="auto">
          <a:xfrm>
            <a:off x="206477" y="6554612"/>
            <a:ext cx="15709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816420"/>
            <a:fld id="{0A34F8B7-923E-4E9F-AE3F-2D64B3EAD121}" type="slidenum">
              <a:rPr lang="en-GB" sz="1000" b="0">
                <a:solidFill>
                  <a:srgbClr val="000000"/>
                </a:solidFill>
                <a:latin typeface="Arial"/>
              </a:rPr>
              <a:pPr defTabSz="816420"/>
              <a:t>‹#›</a:t>
            </a:fld>
            <a:endParaRPr lang="en-GB" sz="1000" b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5732" y="6448394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b="0" dirty="0">
              <a:solidFill>
                <a:srgbClr val="000000"/>
              </a:solidFill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1082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  <p:sldLayoutId id="2147483907" r:id="rId2"/>
    <p:sldLayoutId id="2147483908" r:id="rId3"/>
    <p:sldLayoutId id="2147483909" r:id="rId4"/>
    <p:sldLayoutId id="2147483910" r:id="rId5"/>
    <p:sldLayoutId id="2147483911" r:id="rId6"/>
    <p:sldLayoutId id="2147483912" r:id="rId7"/>
    <p:sldLayoutId id="2147483913" r:id="rId8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829378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29378" rtl="0" eaLnBrk="1" latinLnBrk="0" hangingPunct="1">
        <a:spcBef>
          <a:spcPts val="109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41905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92444" indent="-250543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34349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76246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078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547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1016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2485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469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937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406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58756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73447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8813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90282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17512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3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7000" y="730645"/>
            <a:ext cx="5733143" cy="3348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000" y="1484316"/>
            <a:ext cx="8891662" cy="164147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Rectangle 396"/>
          <p:cNvSpPr>
            <a:spLocks noChangeArrowheads="1"/>
          </p:cNvSpPr>
          <p:nvPr/>
        </p:nvSpPr>
        <p:spPr bwMode="auto">
          <a:xfrm>
            <a:off x="206479" y="6554612"/>
            <a:ext cx="15709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816420"/>
            <a:fld id="{0A34F8B7-923E-4E9F-AE3F-2D64B3EAD121}" type="slidenum">
              <a:rPr lang="en-GB" sz="1000" b="0">
                <a:solidFill>
                  <a:srgbClr val="000000"/>
                </a:solidFill>
                <a:latin typeface="Arial"/>
              </a:rPr>
              <a:pPr defTabSz="816420"/>
              <a:t>‹#›</a:t>
            </a:fld>
            <a:endParaRPr lang="en-GB" sz="1000" b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5732" y="6448398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b="0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0261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5" r:id="rId1"/>
    <p:sldLayoutId id="2147483916" r:id="rId2"/>
    <p:sldLayoutId id="2147483917" r:id="rId3"/>
    <p:sldLayoutId id="2147483918" r:id="rId4"/>
    <p:sldLayoutId id="2147483919" r:id="rId5"/>
    <p:sldLayoutId id="2147483920" r:id="rId6"/>
    <p:sldLayoutId id="2147483921" r:id="rId7"/>
    <p:sldLayoutId id="2147483922" r:id="rId8"/>
    <p:sldLayoutId id="2147483924" r:id="rId9"/>
    <p:sldLayoutId id="2147483925" r:id="rId10"/>
    <p:sldLayoutId id="2147483926" r:id="rId11"/>
    <p:sldLayoutId id="2147484045" r:id="rId12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829378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29378" rtl="0" eaLnBrk="1" latinLnBrk="0" hangingPunct="1">
        <a:spcBef>
          <a:spcPts val="109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41905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92444" indent="-250543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34349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76246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078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547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1016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2485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469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937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406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58756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73447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8813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90282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17512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3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7000" y="730645"/>
            <a:ext cx="5733143" cy="3348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000" y="1484316"/>
            <a:ext cx="8891662" cy="164147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Rectangle 396"/>
          <p:cNvSpPr>
            <a:spLocks noChangeArrowheads="1"/>
          </p:cNvSpPr>
          <p:nvPr/>
        </p:nvSpPr>
        <p:spPr bwMode="auto">
          <a:xfrm>
            <a:off x="206474" y="6554612"/>
            <a:ext cx="15709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816420"/>
            <a:fld id="{0A34F8B7-923E-4E9F-AE3F-2D64B3EAD121}" type="slidenum">
              <a:rPr lang="en-GB" sz="1000" b="0">
                <a:solidFill>
                  <a:srgbClr val="000000"/>
                </a:solidFill>
                <a:latin typeface="Arial"/>
              </a:rPr>
              <a:pPr defTabSz="816420"/>
              <a:t>‹#›</a:t>
            </a:fld>
            <a:endParaRPr lang="en-GB" sz="1000" b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5732" y="6448388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b="0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77115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8" r:id="rId1"/>
    <p:sldLayoutId id="2147483929" r:id="rId2"/>
    <p:sldLayoutId id="2147483930" r:id="rId3"/>
    <p:sldLayoutId id="2147483931" r:id="rId4"/>
    <p:sldLayoutId id="2147483932" r:id="rId5"/>
    <p:sldLayoutId id="2147483933" r:id="rId6"/>
    <p:sldLayoutId id="2147483934" r:id="rId7"/>
    <p:sldLayoutId id="2147483935" r:id="rId8"/>
    <p:sldLayoutId id="2147483936" r:id="rId9"/>
    <p:sldLayoutId id="2147483937" r:id="rId10"/>
    <p:sldLayoutId id="2147483938" r:id="rId11"/>
    <p:sldLayoutId id="2147483939" r:id="rId12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829378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29378" rtl="0" eaLnBrk="1" latinLnBrk="0" hangingPunct="1">
        <a:spcBef>
          <a:spcPts val="109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41905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92444" indent="-250543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34349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76246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078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547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1016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2485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469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937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406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58756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73447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8813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90282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17512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3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7000" y="730645"/>
            <a:ext cx="5733143" cy="3348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000" y="1484316"/>
            <a:ext cx="8891662" cy="164147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Rectangle 396"/>
          <p:cNvSpPr>
            <a:spLocks noChangeArrowheads="1"/>
          </p:cNvSpPr>
          <p:nvPr/>
        </p:nvSpPr>
        <p:spPr bwMode="auto">
          <a:xfrm>
            <a:off x="206467" y="6554612"/>
            <a:ext cx="15709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816420"/>
            <a:fld id="{0A34F8B7-923E-4E9F-AE3F-2D64B3EAD121}" type="slidenum">
              <a:rPr lang="en-GB" sz="1000" b="0">
                <a:solidFill>
                  <a:srgbClr val="000000"/>
                </a:solidFill>
                <a:latin typeface="Arial"/>
              </a:rPr>
              <a:pPr defTabSz="816420"/>
              <a:t>‹#›</a:t>
            </a:fld>
            <a:endParaRPr lang="en-GB" sz="1000" b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5732" y="6448376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b="0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23924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1" r:id="rId1"/>
    <p:sldLayoutId id="2147483942" r:id="rId2"/>
    <p:sldLayoutId id="2147483943" r:id="rId3"/>
    <p:sldLayoutId id="2147483944" r:id="rId4"/>
    <p:sldLayoutId id="2147483945" r:id="rId5"/>
    <p:sldLayoutId id="2147483946" r:id="rId6"/>
    <p:sldLayoutId id="2147483947" r:id="rId7"/>
    <p:sldLayoutId id="2147483948" r:id="rId8"/>
    <p:sldLayoutId id="2147483949" r:id="rId9"/>
    <p:sldLayoutId id="2147483950" r:id="rId10"/>
    <p:sldLayoutId id="2147483951" r:id="rId11"/>
    <p:sldLayoutId id="2147483952" r:id="rId12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829378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29378" rtl="0" eaLnBrk="1" latinLnBrk="0" hangingPunct="1">
        <a:spcBef>
          <a:spcPts val="109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41905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92444" indent="-250543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34349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76246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078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547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1016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2485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469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937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406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58756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73447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8813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90282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17512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3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7000" y="730645"/>
            <a:ext cx="5733143" cy="3348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000" y="1484316"/>
            <a:ext cx="8891662" cy="164147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Rectangle 396"/>
          <p:cNvSpPr>
            <a:spLocks noChangeArrowheads="1"/>
          </p:cNvSpPr>
          <p:nvPr/>
        </p:nvSpPr>
        <p:spPr bwMode="auto">
          <a:xfrm>
            <a:off x="206460" y="6554612"/>
            <a:ext cx="15709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816420"/>
            <a:fld id="{0A34F8B7-923E-4E9F-AE3F-2D64B3EAD121}" type="slidenum">
              <a:rPr lang="en-GB" sz="1000" b="0">
                <a:solidFill>
                  <a:srgbClr val="000000"/>
                </a:solidFill>
                <a:latin typeface="Arial"/>
              </a:rPr>
              <a:pPr defTabSz="816420"/>
              <a:t>‹#›</a:t>
            </a:fld>
            <a:endParaRPr lang="en-GB" sz="1000" b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5732" y="6448362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b="0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30787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4" r:id="rId1"/>
    <p:sldLayoutId id="2147483955" r:id="rId2"/>
    <p:sldLayoutId id="2147483956" r:id="rId3"/>
    <p:sldLayoutId id="2147483957" r:id="rId4"/>
    <p:sldLayoutId id="2147483958" r:id="rId5"/>
    <p:sldLayoutId id="2147483959" r:id="rId6"/>
    <p:sldLayoutId id="2147483960" r:id="rId7"/>
    <p:sldLayoutId id="2147483961" r:id="rId8"/>
    <p:sldLayoutId id="2147483962" r:id="rId9"/>
    <p:sldLayoutId id="2147483963" r:id="rId10"/>
    <p:sldLayoutId id="2147483965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829378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29378" rtl="0" eaLnBrk="1" latinLnBrk="0" hangingPunct="1">
        <a:spcBef>
          <a:spcPts val="109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41905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92444" indent="-250543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34349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76246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078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547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1016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2485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469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937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406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58756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73447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8813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90282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17512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3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7000" y="730645"/>
            <a:ext cx="5733143" cy="3348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000" y="1484316"/>
            <a:ext cx="8891662" cy="164147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Rectangle 396"/>
          <p:cNvSpPr>
            <a:spLocks noChangeArrowheads="1"/>
          </p:cNvSpPr>
          <p:nvPr/>
        </p:nvSpPr>
        <p:spPr bwMode="auto">
          <a:xfrm>
            <a:off x="206451" y="6554612"/>
            <a:ext cx="15709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816420"/>
            <a:fld id="{0A34F8B7-923E-4E9F-AE3F-2D64B3EAD121}" type="slidenum">
              <a:rPr lang="en-GB" sz="1000" b="0">
                <a:solidFill>
                  <a:srgbClr val="000000"/>
                </a:solidFill>
                <a:latin typeface="Arial"/>
              </a:rPr>
              <a:pPr defTabSz="816420"/>
              <a:t>‹#›</a:t>
            </a:fld>
            <a:endParaRPr lang="en-GB" sz="1000" b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5732" y="6448346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b="0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59004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7" r:id="rId1"/>
    <p:sldLayoutId id="2147483968" r:id="rId2"/>
    <p:sldLayoutId id="2147483969" r:id="rId3"/>
    <p:sldLayoutId id="2147483970" r:id="rId4"/>
    <p:sldLayoutId id="2147483971" r:id="rId5"/>
    <p:sldLayoutId id="2147483972" r:id="rId6"/>
    <p:sldLayoutId id="2147483973" r:id="rId7"/>
    <p:sldLayoutId id="2147483974" r:id="rId8"/>
    <p:sldLayoutId id="2147483975" r:id="rId9"/>
    <p:sldLayoutId id="2147483976" r:id="rId10"/>
    <p:sldLayoutId id="2147483978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829378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29378" rtl="0" eaLnBrk="1" latinLnBrk="0" hangingPunct="1">
        <a:spcBef>
          <a:spcPts val="109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41905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92444" indent="-250543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34349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76246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078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547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1016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2485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469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937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406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58756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73447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8813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90282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17512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3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7000" y="730645"/>
            <a:ext cx="5733143" cy="3348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000" y="1484316"/>
            <a:ext cx="8891662" cy="164147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Rectangle 396"/>
          <p:cNvSpPr>
            <a:spLocks noChangeArrowheads="1"/>
          </p:cNvSpPr>
          <p:nvPr/>
        </p:nvSpPr>
        <p:spPr bwMode="auto">
          <a:xfrm>
            <a:off x="206441" y="6554612"/>
            <a:ext cx="15709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816420"/>
            <a:fld id="{0A34F8B7-923E-4E9F-AE3F-2D64B3EAD121}" type="slidenum">
              <a:rPr lang="en-GB" sz="1000" b="0">
                <a:solidFill>
                  <a:srgbClr val="000000"/>
                </a:solidFill>
                <a:latin typeface="Arial"/>
              </a:rPr>
              <a:pPr defTabSz="816420"/>
              <a:t>‹#›</a:t>
            </a:fld>
            <a:endParaRPr lang="en-GB" sz="1000" b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5732" y="6448328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b="0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34856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0" r:id="rId1"/>
    <p:sldLayoutId id="2147483981" r:id="rId2"/>
    <p:sldLayoutId id="2147483982" r:id="rId3"/>
    <p:sldLayoutId id="2147483983" r:id="rId4"/>
    <p:sldLayoutId id="2147483984" r:id="rId5"/>
    <p:sldLayoutId id="2147483985" r:id="rId6"/>
    <p:sldLayoutId id="2147483986" r:id="rId7"/>
    <p:sldLayoutId id="2147483987" r:id="rId8"/>
    <p:sldLayoutId id="2147483988" r:id="rId9"/>
    <p:sldLayoutId id="2147483989" r:id="rId10"/>
    <p:sldLayoutId id="2147483990" r:id="rId11"/>
    <p:sldLayoutId id="2147483991" r:id="rId12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829378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29378" rtl="0" eaLnBrk="1" latinLnBrk="0" hangingPunct="1">
        <a:spcBef>
          <a:spcPts val="109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41905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92444" indent="-250543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34349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76246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078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547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1016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2485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469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937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406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58756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73447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8813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90282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17512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365"/>
          <p:cNvSpPr>
            <a:spLocks noGrp="1" noChangeArrowheads="1"/>
          </p:cNvSpPr>
          <p:nvPr>
            <p:ph type="body" idx="1"/>
          </p:nvPr>
        </p:nvSpPr>
        <p:spPr bwMode="auto">
          <a:xfrm>
            <a:off x="592138" y="1257300"/>
            <a:ext cx="9037637" cy="5168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0" tIns="35995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Click to edit Master text styles</a:t>
            </a:r>
          </a:p>
          <a:p>
            <a:pPr lvl="2"/>
            <a:r>
              <a:rPr lang="en-GB" smtClean="0"/>
              <a:t>Click to edit Master text styles</a:t>
            </a:r>
          </a:p>
        </p:txBody>
      </p:sp>
      <p:sp>
        <p:nvSpPr>
          <p:cNvPr id="2051" name="Rectangle 246"/>
          <p:cNvSpPr>
            <a:spLocks noGrp="1" noChangeArrowheads="1"/>
          </p:cNvSpPr>
          <p:nvPr>
            <p:ph type="title"/>
          </p:nvPr>
        </p:nvSpPr>
        <p:spPr bwMode="auto">
          <a:xfrm>
            <a:off x="592143" y="484188"/>
            <a:ext cx="769461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Mastertitle style</a:t>
            </a:r>
          </a:p>
        </p:txBody>
      </p:sp>
      <p:sp>
        <p:nvSpPr>
          <p:cNvPr id="2052" name="Rectangle 43"/>
          <p:cNvSpPr>
            <a:spLocks noChangeArrowheads="1"/>
          </p:cNvSpPr>
          <p:nvPr/>
        </p:nvSpPr>
        <p:spPr bwMode="gray">
          <a:xfrm>
            <a:off x="282582" y="11"/>
            <a:ext cx="149225" cy="1076325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8" tIns="45715" rIns="91428" bIns="45715" anchor="ctr"/>
          <a:lstStyle/>
          <a:p>
            <a:pPr algn="l" defTabSz="858838">
              <a:spcBef>
                <a:spcPct val="50000"/>
              </a:spcBef>
            </a:pPr>
            <a:endParaRPr lang="en-US" sz="600" b="0" i="1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2053" name="Group 44"/>
          <p:cNvGrpSpPr>
            <a:grpSpLocks noChangeAspect="1"/>
          </p:cNvGrpSpPr>
          <p:nvPr/>
        </p:nvGrpSpPr>
        <p:grpSpPr bwMode="auto">
          <a:xfrm>
            <a:off x="8407408" y="527212"/>
            <a:ext cx="1220788" cy="214313"/>
            <a:chOff x="4834" y="3929"/>
            <a:chExt cx="1134" cy="199"/>
          </a:xfrm>
        </p:grpSpPr>
        <p:sp>
          <p:nvSpPr>
            <p:cNvPr id="2056" name="AutoShape 45"/>
            <p:cNvSpPr>
              <a:spLocks noChangeAspect="1" noChangeArrowheads="1" noTextEdit="1"/>
            </p:cNvSpPr>
            <p:nvPr userDrawn="1"/>
          </p:nvSpPr>
          <p:spPr bwMode="auto">
            <a:xfrm>
              <a:off x="4834" y="3929"/>
              <a:ext cx="1134" cy="1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>
                <a:buClr>
                  <a:srgbClr val="FF0000"/>
                </a:buClr>
                <a:buFont typeface="Times New Roman" pitchFamily="18" charset="0"/>
                <a:buChar char="•"/>
              </a:pPr>
              <a:endParaRPr lang="en-US" sz="1400" b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57" name="Freeform 46"/>
            <p:cNvSpPr>
              <a:spLocks noEditPoints="1"/>
            </p:cNvSpPr>
            <p:nvPr userDrawn="1"/>
          </p:nvSpPr>
          <p:spPr bwMode="auto">
            <a:xfrm>
              <a:off x="4834" y="3928"/>
              <a:ext cx="335" cy="199"/>
            </a:xfrm>
            <a:custGeom>
              <a:avLst/>
              <a:gdLst>
                <a:gd name="T0" fmla="*/ 9 w 415"/>
                <a:gd name="T1" fmla="*/ 4 h 246"/>
                <a:gd name="T2" fmla="*/ 8 w 415"/>
                <a:gd name="T3" fmla="*/ 5 h 246"/>
                <a:gd name="T4" fmla="*/ 7 w 415"/>
                <a:gd name="T5" fmla="*/ 5 h 246"/>
                <a:gd name="T6" fmla="*/ 6 w 415"/>
                <a:gd name="T7" fmla="*/ 5 h 246"/>
                <a:gd name="T8" fmla="*/ 6 w 415"/>
                <a:gd name="T9" fmla="*/ 5 h 246"/>
                <a:gd name="T10" fmla="*/ 6 w 415"/>
                <a:gd name="T11" fmla="*/ 5 h 246"/>
                <a:gd name="T12" fmla="*/ 5 w 415"/>
                <a:gd name="T13" fmla="*/ 5 h 246"/>
                <a:gd name="T14" fmla="*/ 5 w 415"/>
                <a:gd name="T15" fmla="*/ 3 h 246"/>
                <a:gd name="T16" fmla="*/ 6 w 415"/>
                <a:gd name="T17" fmla="*/ 5 h 246"/>
                <a:gd name="T18" fmla="*/ 7 w 415"/>
                <a:gd name="T19" fmla="*/ 5 h 246"/>
                <a:gd name="T20" fmla="*/ 8 w 415"/>
                <a:gd name="T21" fmla="*/ 5 h 246"/>
                <a:gd name="T22" fmla="*/ 8 w 415"/>
                <a:gd name="T23" fmla="*/ 4 h 246"/>
                <a:gd name="T24" fmla="*/ 8 w 415"/>
                <a:gd name="T25" fmla="*/ 3 h 246"/>
                <a:gd name="T26" fmla="*/ 6 w 415"/>
                <a:gd name="T27" fmla="*/ 2 h 246"/>
                <a:gd name="T28" fmla="*/ 5 w 415"/>
                <a:gd name="T29" fmla="*/ 2 h 246"/>
                <a:gd name="T30" fmla="*/ 5 w 415"/>
                <a:gd name="T31" fmla="*/ 2 h 246"/>
                <a:gd name="T32" fmla="*/ 6 w 415"/>
                <a:gd name="T33" fmla="*/ 2 h 246"/>
                <a:gd name="T34" fmla="*/ 8 w 415"/>
                <a:gd name="T35" fmla="*/ 2 h 246"/>
                <a:gd name="T36" fmla="*/ 8 w 415"/>
                <a:gd name="T37" fmla="*/ 2 h 246"/>
                <a:gd name="T38" fmla="*/ 8 w 415"/>
                <a:gd name="T39" fmla="*/ 2 h 246"/>
                <a:gd name="T40" fmla="*/ 8 w 415"/>
                <a:gd name="T41" fmla="*/ 1 h 246"/>
                <a:gd name="T42" fmla="*/ 8 w 415"/>
                <a:gd name="T43" fmla="*/ 2 h 246"/>
                <a:gd name="T44" fmla="*/ 8 w 415"/>
                <a:gd name="T45" fmla="*/ 2 h 246"/>
                <a:gd name="T46" fmla="*/ 7 w 415"/>
                <a:gd name="T47" fmla="*/ 2 h 246"/>
                <a:gd name="T48" fmla="*/ 6 w 415"/>
                <a:gd name="T49" fmla="*/ 2 h 246"/>
                <a:gd name="T50" fmla="*/ 6 w 415"/>
                <a:gd name="T51" fmla="*/ 2 h 246"/>
                <a:gd name="T52" fmla="*/ 6 w 415"/>
                <a:gd name="T53" fmla="*/ 2 h 246"/>
                <a:gd name="T54" fmla="*/ 8 w 415"/>
                <a:gd name="T55" fmla="*/ 2 h 246"/>
                <a:gd name="T56" fmla="*/ 8 w 415"/>
                <a:gd name="T57" fmla="*/ 3 h 246"/>
                <a:gd name="T58" fmla="*/ 4 w 415"/>
                <a:gd name="T59" fmla="*/ 5 h 246"/>
                <a:gd name="T60" fmla="*/ 3 w 415"/>
                <a:gd name="T61" fmla="*/ 5 h 246"/>
                <a:gd name="T62" fmla="*/ 3 w 415"/>
                <a:gd name="T63" fmla="*/ 5 h 246"/>
                <a:gd name="T64" fmla="*/ 5 w 415"/>
                <a:gd name="T65" fmla="*/ 5 h 246"/>
                <a:gd name="T66" fmla="*/ 5 w 415"/>
                <a:gd name="T67" fmla="*/ 5 h 246"/>
                <a:gd name="T68" fmla="*/ 4 w 415"/>
                <a:gd name="T69" fmla="*/ 2 h 246"/>
                <a:gd name="T70" fmla="*/ 5 w 415"/>
                <a:gd name="T71" fmla="*/ 2 h 246"/>
                <a:gd name="T72" fmla="*/ 5 w 415"/>
                <a:gd name="T73" fmla="*/ 2 h 246"/>
                <a:gd name="T74" fmla="*/ 3 w 415"/>
                <a:gd name="T75" fmla="*/ 2 h 246"/>
                <a:gd name="T76" fmla="*/ 3 w 415"/>
                <a:gd name="T77" fmla="*/ 2 h 246"/>
                <a:gd name="T78" fmla="*/ 4 w 415"/>
                <a:gd name="T79" fmla="*/ 2 h 246"/>
                <a:gd name="T80" fmla="*/ 2 w 415"/>
                <a:gd name="T81" fmla="*/ 2 h 246"/>
                <a:gd name="T82" fmla="*/ 2 w 415"/>
                <a:gd name="T83" fmla="*/ 2 h 246"/>
                <a:gd name="T84" fmla="*/ 2 w 415"/>
                <a:gd name="T85" fmla="*/ 2 h 246"/>
                <a:gd name="T86" fmla="*/ 0 w 415"/>
                <a:gd name="T87" fmla="*/ 2 h 246"/>
                <a:gd name="T88" fmla="*/ 2 w 415"/>
                <a:gd name="T89" fmla="*/ 2 h 246"/>
                <a:gd name="T90" fmla="*/ 2 w 415"/>
                <a:gd name="T91" fmla="*/ 5 h 246"/>
                <a:gd name="T92" fmla="*/ 2 w 415"/>
                <a:gd name="T93" fmla="*/ 5 h 246"/>
                <a:gd name="T94" fmla="*/ 0 w 415"/>
                <a:gd name="T95" fmla="*/ 5 h 246"/>
                <a:gd name="T96" fmla="*/ 2 w 415"/>
                <a:gd name="T97" fmla="*/ 5 h 246"/>
                <a:gd name="T98" fmla="*/ 2 w 415"/>
                <a:gd name="T99" fmla="*/ 5 h 246"/>
                <a:gd name="T100" fmla="*/ 2 w 415"/>
                <a:gd name="T101" fmla="*/ 2 h 24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15" h="246">
                  <a:moveTo>
                    <a:pt x="408" y="153"/>
                  </a:moveTo>
                  <a:cubicBezTo>
                    <a:pt x="413" y="161"/>
                    <a:pt x="415" y="170"/>
                    <a:pt x="415" y="180"/>
                  </a:cubicBezTo>
                  <a:cubicBezTo>
                    <a:pt x="415" y="188"/>
                    <a:pt x="413" y="196"/>
                    <a:pt x="409" y="205"/>
                  </a:cubicBezTo>
                  <a:cubicBezTo>
                    <a:pt x="406" y="214"/>
                    <a:pt x="401" y="221"/>
                    <a:pt x="395" y="227"/>
                  </a:cubicBezTo>
                  <a:cubicBezTo>
                    <a:pt x="388" y="233"/>
                    <a:pt x="381" y="237"/>
                    <a:pt x="374" y="240"/>
                  </a:cubicBezTo>
                  <a:cubicBezTo>
                    <a:pt x="365" y="244"/>
                    <a:pt x="355" y="246"/>
                    <a:pt x="345" y="246"/>
                  </a:cubicBezTo>
                  <a:cubicBezTo>
                    <a:pt x="337" y="246"/>
                    <a:pt x="328" y="245"/>
                    <a:pt x="318" y="242"/>
                  </a:cubicBezTo>
                  <a:cubicBezTo>
                    <a:pt x="309" y="238"/>
                    <a:pt x="299" y="234"/>
                    <a:pt x="290" y="230"/>
                  </a:cubicBezTo>
                  <a:cubicBezTo>
                    <a:pt x="288" y="229"/>
                    <a:pt x="287" y="229"/>
                    <a:pt x="286" y="229"/>
                  </a:cubicBezTo>
                  <a:cubicBezTo>
                    <a:pt x="285" y="229"/>
                    <a:pt x="284" y="229"/>
                    <a:pt x="283" y="229"/>
                  </a:cubicBezTo>
                  <a:cubicBezTo>
                    <a:pt x="280" y="229"/>
                    <a:pt x="277" y="229"/>
                    <a:pt x="275" y="231"/>
                  </a:cubicBezTo>
                  <a:cubicBezTo>
                    <a:pt x="273" y="232"/>
                    <a:pt x="271" y="234"/>
                    <a:pt x="270" y="236"/>
                  </a:cubicBezTo>
                  <a:cubicBezTo>
                    <a:pt x="268" y="239"/>
                    <a:pt x="268" y="242"/>
                    <a:pt x="267" y="246"/>
                  </a:cubicBezTo>
                  <a:cubicBezTo>
                    <a:pt x="263" y="246"/>
                    <a:pt x="263" y="246"/>
                    <a:pt x="263" y="246"/>
                  </a:cubicBezTo>
                  <a:cubicBezTo>
                    <a:pt x="263" y="163"/>
                    <a:pt x="263" y="163"/>
                    <a:pt x="263" y="163"/>
                  </a:cubicBezTo>
                  <a:cubicBezTo>
                    <a:pt x="267" y="163"/>
                    <a:pt x="267" y="163"/>
                    <a:pt x="267" y="163"/>
                  </a:cubicBezTo>
                  <a:cubicBezTo>
                    <a:pt x="269" y="174"/>
                    <a:pt x="272" y="184"/>
                    <a:pt x="277" y="194"/>
                  </a:cubicBezTo>
                  <a:cubicBezTo>
                    <a:pt x="280" y="200"/>
                    <a:pt x="284" y="206"/>
                    <a:pt x="290" y="212"/>
                  </a:cubicBezTo>
                  <a:cubicBezTo>
                    <a:pt x="295" y="218"/>
                    <a:pt x="301" y="222"/>
                    <a:pt x="310" y="226"/>
                  </a:cubicBezTo>
                  <a:cubicBezTo>
                    <a:pt x="318" y="229"/>
                    <a:pt x="327" y="231"/>
                    <a:pt x="336" y="231"/>
                  </a:cubicBezTo>
                  <a:cubicBezTo>
                    <a:pt x="340" y="231"/>
                    <a:pt x="344" y="230"/>
                    <a:pt x="347" y="230"/>
                  </a:cubicBezTo>
                  <a:cubicBezTo>
                    <a:pt x="355" y="229"/>
                    <a:pt x="363" y="224"/>
                    <a:pt x="370" y="216"/>
                  </a:cubicBezTo>
                  <a:cubicBezTo>
                    <a:pt x="378" y="208"/>
                    <a:pt x="381" y="199"/>
                    <a:pt x="381" y="188"/>
                  </a:cubicBezTo>
                  <a:cubicBezTo>
                    <a:pt x="381" y="187"/>
                    <a:pt x="381" y="185"/>
                    <a:pt x="381" y="185"/>
                  </a:cubicBezTo>
                  <a:cubicBezTo>
                    <a:pt x="381" y="179"/>
                    <a:pt x="379" y="174"/>
                    <a:pt x="377" y="170"/>
                  </a:cubicBezTo>
                  <a:cubicBezTo>
                    <a:pt x="374" y="163"/>
                    <a:pt x="369" y="157"/>
                    <a:pt x="361" y="152"/>
                  </a:cubicBezTo>
                  <a:cubicBezTo>
                    <a:pt x="319" y="125"/>
                    <a:pt x="319" y="125"/>
                    <a:pt x="319" y="125"/>
                  </a:cubicBezTo>
                  <a:cubicBezTo>
                    <a:pt x="311" y="120"/>
                    <a:pt x="302" y="113"/>
                    <a:pt x="294" y="107"/>
                  </a:cubicBezTo>
                  <a:cubicBezTo>
                    <a:pt x="286" y="101"/>
                    <a:pt x="281" y="96"/>
                    <a:pt x="279" y="94"/>
                  </a:cubicBezTo>
                  <a:cubicBezTo>
                    <a:pt x="274" y="89"/>
                    <a:pt x="271" y="84"/>
                    <a:pt x="269" y="80"/>
                  </a:cubicBezTo>
                  <a:cubicBezTo>
                    <a:pt x="266" y="74"/>
                    <a:pt x="264" y="67"/>
                    <a:pt x="264" y="60"/>
                  </a:cubicBezTo>
                  <a:cubicBezTo>
                    <a:pt x="264" y="52"/>
                    <a:pt x="266" y="45"/>
                    <a:pt x="269" y="37"/>
                  </a:cubicBezTo>
                  <a:cubicBezTo>
                    <a:pt x="272" y="30"/>
                    <a:pt x="276" y="24"/>
                    <a:pt x="281" y="19"/>
                  </a:cubicBezTo>
                  <a:cubicBezTo>
                    <a:pt x="288" y="13"/>
                    <a:pt x="294" y="8"/>
                    <a:pt x="302" y="5"/>
                  </a:cubicBezTo>
                  <a:cubicBezTo>
                    <a:pt x="310" y="1"/>
                    <a:pt x="320" y="0"/>
                    <a:pt x="330" y="0"/>
                  </a:cubicBezTo>
                  <a:cubicBezTo>
                    <a:pt x="340" y="0"/>
                    <a:pt x="349" y="2"/>
                    <a:pt x="359" y="6"/>
                  </a:cubicBezTo>
                  <a:cubicBezTo>
                    <a:pt x="364" y="9"/>
                    <a:pt x="370" y="11"/>
                    <a:pt x="375" y="14"/>
                  </a:cubicBezTo>
                  <a:cubicBezTo>
                    <a:pt x="378" y="15"/>
                    <a:pt x="380" y="16"/>
                    <a:pt x="383" y="16"/>
                  </a:cubicBezTo>
                  <a:cubicBezTo>
                    <a:pt x="386" y="16"/>
                    <a:pt x="389" y="15"/>
                    <a:pt x="391" y="14"/>
                  </a:cubicBezTo>
                  <a:cubicBezTo>
                    <a:pt x="393" y="13"/>
                    <a:pt x="394" y="11"/>
                    <a:pt x="395" y="10"/>
                  </a:cubicBezTo>
                  <a:cubicBezTo>
                    <a:pt x="396" y="8"/>
                    <a:pt x="397" y="5"/>
                    <a:pt x="398" y="1"/>
                  </a:cubicBezTo>
                  <a:cubicBezTo>
                    <a:pt x="401" y="1"/>
                    <a:pt x="401" y="1"/>
                    <a:pt x="401" y="1"/>
                  </a:cubicBezTo>
                  <a:cubicBezTo>
                    <a:pt x="401" y="80"/>
                    <a:pt x="401" y="80"/>
                    <a:pt x="401" y="80"/>
                  </a:cubicBezTo>
                  <a:cubicBezTo>
                    <a:pt x="398" y="80"/>
                    <a:pt x="398" y="80"/>
                    <a:pt x="398" y="80"/>
                  </a:cubicBezTo>
                  <a:cubicBezTo>
                    <a:pt x="396" y="68"/>
                    <a:pt x="393" y="57"/>
                    <a:pt x="388" y="47"/>
                  </a:cubicBezTo>
                  <a:cubicBezTo>
                    <a:pt x="384" y="38"/>
                    <a:pt x="380" y="32"/>
                    <a:pt x="376" y="28"/>
                  </a:cubicBezTo>
                  <a:cubicBezTo>
                    <a:pt x="371" y="24"/>
                    <a:pt x="367" y="21"/>
                    <a:pt x="362" y="19"/>
                  </a:cubicBezTo>
                  <a:cubicBezTo>
                    <a:pt x="356" y="16"/>
                    <a:pt x="349" y="14"/>
                    <a:pt x="341" y="14"/>
                  </a:cubicBezTo>
                  <a:cubicBezTo>
                    <a:pt x="338" y="14"/>
                    <a:pt x="334" y="15"/>
                    <a:pt x="330" y="15"/>
                  </a:cubicBezTo>
                  <a:cubicBezTo>
                    <a:pt x="319" y="18"/>
                    <a:pt x="311" y="21"/>
                    <a:pt x="306" y="26"/>
                  </a:cubicBezTo>
                  <a:cubicBezTo>
                    <a:pt x="300" y="31"/>
                    <a:pt x="297" y="38"/>
                    <a:pt x="296" y="47"/>
                  </a:cubicBezTo>
                  <a:cubicBezTo>
                    <a:pt x="296" y="48"/>
                    <a:pt x="296" y="49"/>
                    <a:pt x="296" y="50"/>
                  </a:cubicBezTo>
                  <a:cubicBezTo>
                    <a:pt x="296" y="55"/>
                    <a:pt x="297" y="60"/>
                    <a:pt x="299" y="64"/>
                  </a:cubicBezTo>
                  <a:cubicBezTo>
                    <a:pt x="301" y="67"/>
                    <a:pt x="303" y="70"/>
                    <a:pt x="306" y="73"/>
                  </a:cubicBezTo>
                  <a:cubicBezTo>
                    <a:pt x="308" y="76"/>
                    <a:pt x="315" y="81"/>
                    <a:pt x="326" y="89"/>
                  </a:cubicBezTo>
                  <a:cubicBezTo>
                    <a:pt x="338" y="96"/>
                    <a:pt x="349" y="104"/>
                    <a:pt x="361" y="111"/>
                  </a:cubicBezTo>
                  <a:cubicBezTo>
                    <a:pt x="375" y="121"/>
                    <a:pt x="385" y="128"/>
                    <a:pt x="392" y="134"/>
                  </a:cubicBezTo>
                  <a:cubicBezTo>
                    <a:pt x="399" y="141"/>
                    <a:pt x="405" y="147"/>
                    <a:pt x="408" y="153"/>
                  </a:cubicBezTo>
                  <a:close/>
                  <a:moveTo>
                    <a:pt x="181" y="133"/>
                  </a:moveTo>
                  <a:cubicBezTo>
                    <a:pt x="181" y="218"/>
                    <a:pt x="181" y="218"/>
                    <a:pt x="181" y="218"/>
                  </a:cubicBezTo>
                  <a:cubicBezTo>
                    <a:pt x="181" y="224"/>
                    <a:pt x="179" y="228"/>
                    <a:pt x="175" y="232"/>
                  </a:cubicBezTo>
                  <a:cubicBezTo>
                    <a:pt x="171" y="237"/>
                    <a:pt x="166" y="239"/>
                    <a:pt x="160" y="239"/>
                  </a:cubicBezTo>
                  <a:cubicBezTo>
                    <a:pt x="149" y="239"/>
                    <a:pt x="149" y="239"/>
                    <a:pt x="149" y="239"/>
                  </a:cubicBezTo>
                  <a:cubicBezTo>
                    <a:pt x="149" y="243"/>
                    <a:pt x="149" y="243"/>
                    <a:pt x="149" y="243"/>
                  </a:cubicBezTo>
                  <a:cubicBezTo>
                    <a:pt x="246" y="243"/>
                    <a:pt x="246" y="243"/>
                    <a:pt x="246" y="243"/>
                  </a:cubicBezTo>
                  <a:cubicBezTo>
                    <a:pt x="246" y="239"/>
                    <a:pt x="246" y="239"/>
                    <a:pt x="246" y="239"/>
                  </a:cubicBezTo>
                  <a:cubicBezTo>
                    <a:pt x="235" y="239"/>
                    <a:pt x="235" y="239"/>
                    <a:pt x="235" y="239"/>
                  </a:cubicBezTo>
                  <a:cubicBezTo>
                    <a:pt x="229" y="239"/>
                    <a:pt x="224" y="237"/>
                    <a:pt x="220" y="232"/>
                  </a:cubicBezTo>
                  <a:cubicBezTo>
                    <a:pt x="216" y="228"/>
                    <a:pt x="213" y="224"/>
                    <a:pt x="213" y="218"/>
                  </a:cubicBezTo>
                  <a:cubicBezTo>
                    <a:pt x="213" y="28"/>
                    <a:pt x="213" y="28"/>
                    <a:pt x="213" y="28"/>
                  </a:cubicBezTo>
                  <a:cubicBezTo>
                    <a:pt x="213" y="22"/>
                    <a:pt x="216" y="18"/>
                    <a:pt x="220" y="14"/>
                  </a:cubicBezTo>
                  <a:cubicBezTo>
                    <a:pt x="224" y="10"/>
                    <a:pt x="229" y="8"/>
                    <a:pt x="235" y="8"/>
                  </a:cubicBezTo>
                  <a:cubicBezTo>
                    <a:pt x="246" y="8"/>
                    <a:pt x="246" y="8"/>
                    <a:pt x="246" y="8"/>
                  </a:cubicBezTo>
                  <a:cubicBezTo>
                    <a:pt x="246" y="3"/>
                    <a:pt x="246" y="3"/>
                    <a:pt x="246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9" y="8"/>
                    <a:pt x="149" y="8"/>
                    <a:pt x="149" y="8"/>
                  </a:cubicBezTo>
                  <a:cubicBezTo>
                    <a:pt x="160" y="8"/>
                    <a:pt x="160" y="8"/>
                    <a:pt x="160" y="8"/>
                  </a:cubicBezTo>
                  <a:cubicBezTo>
                    <a:pt x="166" y="8"/>
                    <a:pt x="171" y="10"/>
                    <a:pt x="175" y="14"/>
                  </a:cubicBezTo>
                  <a:cubicBezTo>
                    <a:pt x="179" y="18"/>
                    <a:pt x="181" y="22"/>
                    <a:pt x="181" y="28"/>
                  </a:cubicBezTo>
                  <a:cubicBezTo>
                    <a:pt x="181" y="121"/>
                    <a:pt x="181" y="121"/>
                    <a:pt x="181" y="121"/>
                  </a:cubicBezTo>
                  <a:cubicBezTo>
                    <a:pt x="65" y="121"/>
                    <a:pt x="65" y="121"/>
                    <a:pt x="65" y="121"/>
                  </a:cubicBezTo>
                  <a:cubicBezTo>
                    <a:pt x="65" y="28"/>
                    <a:pt x="65" y="28"/>
                    <a:pt x="65" y="28"/>
                  </a:cubicBezTo>
                  <a:cubicBezTo>
                    <a:pt x="65" y="22"/>
                    <a:pt x="68" y="18"/>
                    <a:pt x="72" y="14"/>
                  </a:cubicBezTo>
                  <a:cubicBezTo>
                    <a:pt x="76" y="10"/>
                    <a:pt x="81" y="8"/>
                    <a:pt x="87" y="8"/>
                  </a:cubicBezTo>
                  <a:cubicBezTo>
                    <a:pt x="98" y="8"/>
                    <a:pt x="98" y="8"/>
                    <a:pt x="98" y="8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8" y="8"/>
                    <a:pt x="23" y="10"/>
                    <a:pt x="27" y="14"/>
                  </a:cubicBezTo>
                  <a:cubicBezTo>
                    <a:pt x="31" y="18"/>
                    <a:pt x="33" y="22"/>
                    <a:pt x="33" y="28"/>
                  </a:cubicBezTo>
                  <a:cubicBezTo>
                    <a:pt x="33" y="218"/>
                    <a:pt x="33" y="218"/>
                    <a:pt x="33" y="218"/>
                  </a:cubicBezTo>
                  <a:cubicBezTo>
                    <a:pt x="33" y="224"/>
                    <a:pt x="31" y="228"/>
                    <a:pt x="27" y="232"/>
                  </a:cubicBezTo>
                  <a:cubicBezTo>
                    <a:pt x="22" y="237"/>
                    <a:pt x="17" y="239"/>
                    <a:pt x="12" y="239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0" y="243"/>
                    <a:pt x="0" y="243"/>
                    <a:pt x="0" y="243"/>
                  </a:cubicBezTo>
                  <a:cubicBezTo>
                    <a:pt x="98" y="243"/>
                    <a:pt x="98" y="243"/>
                    <a:pt x="98" y="243"/>
                  </a:cubicBezTo>
                  <a:cubicBezTo>
                    <a:pt x="98" y="239"/>
                    <a:pt x="98" y="239"/>
                    <a:pt x="98" y="239"/>
                  </a:cubicBezTo>
                  <a:cubicBezTo>
                    <a:pt x="87" y="239"/>
                    <a:pt x="87" y="239"/>
                    <a:pt x="87" y="239"/>
                  </a:cubicBezTo>
                  <a:cubicBezTo>
                    <a:pt x="81" y="239"/>
                    <a:pt x="76" y="237"/>
                    <a:pt x="72" y="232"/>
                  </a:cubicBezTo>
                  <a:cubicBezTo>
                    <a:pt x="68" y="228"/>
                    <a:pt x="65" y="224"/>
                    <a:pt x="65" y="21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181" y="133"/>
                    <a:pt x="181" y="133"/>
                    <a:pt x="181" y="133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>
                <a:buClr>
                  <a:srgbClr val="FF0000"/>
                </a:buClr>
                <a:buFont typeface="Times New Roman" pitchFamily="18" charset="0"/>
                <a:buChar char="•"/>
              </a:pPr>
              <a:endParaRPr lang="en-US" sz="1400" b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58" name="Freeform 47"/>
            <p:cNvSpPr>
              <a:spLocks noEditPoints="1"/>
            </p:cNvSpPr>
            <p:nvPr userDrawn="1"/>
          </p:nvSpPr>
          <p:spPr bwMode="auto">
            <a:xfrm>
              <a:off x="5180" y="3931"/>
              <a:ext cx="343" cy="195"/>
            </a:xfrm>
            <a:custGeom>
              <a:avLst/>
              <a:gdLst>
                <a:gd name="T0" fmla="*/ 3 w 425"/>
                <a:gd name="T1" fmla="*/ 2 h 242"/>
                <a:gd name="T2" fmla="*/ 4 w 425"/>
                <a:gd name="T3" fmla="*/ 2 h 242"/>
                <a:gd name="T4" fmla="*/ 4 w 425"/>
                <a:gd name="T5" fmla="*/ 4 h 242"/>
                <a:gd name="T6" fmla="*/ 2 w 425"/>
                <a:gd name="T7" fmla="*/ 5 h 242"/>
                <a:gd name="T8" fmla="*/ 0 w 425"/>
                <a:gd name="T9" fmla="*/ 5 h 242"/>
                <a:gd name="T10" fmla="*/ 2 w 425"/>
                <a:gd name="T11" fmla="*/ 5 h 242"/>
                <a:gd name="T12" fmla="*/ 2 w 425"/>
                <a:gd name="T13" fmla="*/ 4 h 242"/>
                <a:gd name="T14" fmla="*/ 2 w 425"/>
                <a:gd name="T15" fmla="*/ 2 h 242"/>
                <a:gd name="T16" fmla="*/ 0 w 425"/>
                <a:gd name="T17" fmla="*/ 2 h 242"/>
                <a:gd name="T18" fmla="*/ 2 w 425"/>
                <a:gd name="T19" fmla="*/ 1 h 242"/>
                <a:gd name="T20" fmla="*/ 2 w 425"/>
                <a:gd name="T21" fmla="*/ 2 h 242"/>
                <a:gd name="T22" fmla="*/ 4 w 425"/>
                <a:gd name="T23" fmla="*/ 2 h 242"/>
                <a:gd name="T24" fmla="*/ 2 w 425"/>
                <a:gd name="T25" fmla="*/ 5 h 242"/>
                <a:gd name="T26" fmla="*/ 2 w 425"/>
                <a:gd name="T27" fmla="*/ 5 h 242"/>
                <a:gd name="T28" fmla="*/ 2 w 425"/>
                <a:gd name="T29" fmla="*/ 4 h 242"/>
                <a:gd name="T30" fmla="*/ 3 w 425"/>
                <a:gd name="T31" fmla="*/ 3 h 242"/>
                <a:gd name="T32" fmla="*/ 2 w 425"/>
                <a:gd name="T33" fmla="*/ 2 h 242"/>
                <a:gd name="T34" fmla="*/ 2 w 425"/>
                <a:gd name="T35" fmla="*/ 2 h 242"/>
                <a:gd name="T36" fmla="*/ 2 w 425"/>
                <a:gd name="T37" fmla="*/ 5 h 242"/>
                <a:gd name="T38" fmla="*/ 2 w 425"/>
                <a:gd name="T39" fmla="*/ 2 h 242"/>
                <a:gd name="T40" fmla="*/ 2 w 425"/>
                <a:gd name="T41" fmla="*/ 2 h 242"/>
                <a:gd name="T42" fmla="*/ 3 w 425"/>
                <a:gd name="T43" fmla="*/ 2 h 242"/>
                <a:gd name="T44" fmla="*/ 3 w 425"/>
                <a:gd name="T45" fmla="*/ 2 h 242"/>
                <a:gd name="T46" fmla="*/ 2 w 425"/>
                <a:gd name="T47" fmla="*/ 2 h 242"/>
                <a:gd name="T48" fmla="*/ 2 w 425"/>
                <a:gd name="T49" fmla="*/ 2 h 242"/>
                <a:gd name="T50" fmla="*/ 2 w 425"/>
                <a:gd name="T51" fmla="*/ 2 h 242"/>
                <a:gd name="T52" fmla="*/ 9 w 425"/>
                <a:gd name="T53" fmla="*/ 2 h 242"/>
                <a:gd name="T54" fmla="*/ 8 w 425"/>
                <a:gd name="T55" fmla="*/ 2 h 242"/>
                <a:gd name="T56" fmla="*/ 8 w 425"/>
                <a:gd name="T57" fmla="*/ 2 h 242"/>
                <a:gd name="T58" fmla="*/ 8 w 425"/>
                <a:gd name="T59" fmla="*/ 2 h 242"/>
                <a:gd name="T60" fmla="*/ 6 w 425"/>
                <a:gd name="T61" fmla="*/ 2 h 242"/>
                <a:gd name="T62" fmla="*/ 5 w 425"/>
                <a:gd name="T63" fmla="*/ 2 h 242"/>
                <a:gd name="T64" fmla="*/ 5 w 425"/>
                <a:gd name="T65" fmla="*/ 2 h 242"/>
                <a:gd name="T66" fmla="*/ 5 w 425"/>
                <a:gd name="T67" fmla="*/ 3 h 242"/>
                <a:gd name="T68" fmla="*/ 6 w 425"/>
                <a:gd name="T69" fmla="*/ 4 h 242"/>
                <a:gd name="T70" fmla="*/ 8 w 425"/>
                <a:gd name="T71" fmla="*/ 4 h 242"/>
                <a:gd name="T72" fmla="*/ 9 w 425"/>
                <a:gd name="T73" fmla="*/ 4 h 242"/>
                <a:gd name="T74" fmla="*/ 6 w 425"/>
                <a:gd name="T75" fmla="*/ 5 h 242"/>
                <a:gd name="T76" fmla="*/ 5 w 425"/>
                <a:gd name="T77" fmla="*/ 4 h 242"/>
                <a:gd name="T78" fmla="*/ 5 w 425"/>
                <a:gd name="T79" fmla="*/ 3 h 242"/>
                <a:gd name="T80" fmla="*/ 4 w 425"/>
                <a:gd name="T81" fmla="*/ 2 h 242"/>
                <a:gd name="T82" fmla="*/ 5 w 425"/>
                <a:gd name="T83" fmla="*/ 2 h 242"/>
                <a:gd name="T84" fmla="*/ 6 w 425"/>
                <a:gd name="T85" fmla="*/ 0 h 242"/>
                <a:gd name="T86" fmla="*/ 8 w 425"/>
                <a:gd name="T87" fmla="*/ 2 h 242"/>
                <a:gd name="T88" fmla="*/ 8 w 425"/>
                <a:gd name="T89" fmla="*/ 2 h 242"/>
                <a:gd name="T90" fmla="*/ 8 w 425"/>
                <a:gd name="T91" fmla="*/ 2 h 242"/>
                <a:gd name="T92" fmla="*/ 9 w 425"/>
                <a:gd name="T93" fmla="*/ 2 h 242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425" h="242">
                  <a:moveTo>
                    <a:pt x="181" y="63"/>
                  </a:moveTo>
                  <a:cubicBezTo>
                    <a:pt x="181" y="75"/>
                    <a:pt x="178" y="86"/>
                    <a:pt x="171" y="96"/>
                  </a:cubicBezTo>
                  <a:cubicBezTo>
                    <a:pt x="164" y="107"/>
                    <a:pt x="155" y="114"/>
                    <a:pt x="142" y="118"/>
                  </a:cubicBezTo>
                  <a:cubicBezTo>
                    <a:pt x="159" y="124"/>
                    <a:pt x="171" y="132"/>
                    <a:pt x="180" y="143"/>
                  </a:cubicBezTo>
                  <a:cubicBezTo>
                    <a:pt x="188" y="152"/>
                    <a:pt x="192" y="164"/>
                    <a:pt x="192" y="176"/>
                  </a:cubicBezTo>
                  <a:cubicBezTo>
                    <a:pt x="192" y="182"/>
                    <a:pt x="191" y="188"/>
                    <a:pt x="189" y="194"/>
                  </a:cubicBezTo>
                  <a:cubicBezTo>
                    <a:pt x="186" y="207"/>
                    <a:pt x="179" y="217"/>
                    <a:pt x="169" y="224"/>
                  </a:cubicBezTo>
                  <a:cubicBezTo>
                    <a:pt x="161" y="230"/>
                    <a:pt x="149" y="235"/>
                    <a:pt x="135" y="237"/>
                  </a:cubicBezTo>
                  <a:cubicBezTo>
                    <a:pt x="124" y="239"/>
                    <a:pt x="111" y="240"/>
                    <a:pt x="94" y="240"/>
                  </a:cubicBezTo>
                  <a:cubicBezTo>
                    <a:pt x="0" y="240"/>
                    <a:pt x="0" y="240"/>
                    <a:pt x="0" y="240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14" y="236"/>
                    <a:pt x="14" y="236"/>
                    <a:pt x="14" y="236"/>
                  </a:cubicBezTo>
                  <a:cubicBezTo>
                    <a:pt x="19" y="236"/>
                    <a:pt x="24" y="234"/>
                    <a:pt x="28" y="230"/>
                  </a:cubicBezTo>
                  <a:cubicBezTo>
                    <a:pt x="31" y="227"/>
                    <a:pt x="33" y="222"/>
                    <a:pt x="33" y="217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3" y="19"/>
                    <a:pt x="31" y="14"/>
                    <a:pt x="28" y="11"/>
                  </a:cubicBezTo>
                  <a:cubicBezTo>
                    <a:pt x="24" y="7"/>
                    <a:pt x="19" y="5"/>
                    <a:pt x="14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92" y="1"/>
                    <a:pt x="99" y="1"/>
                    <a:pt x="107" y="2"/>
                  </a:cubicBezTo>
                  <a:cubicBezTo>
                    <a:pt x="115" y="3"/>
                    <a:pt x="121" y="3"/>
                    <a:pt x="124" y="4"/>
                  </a:cubicBezTo>
                  <a:cubicBezTo>
                    <a:pt x="134" y="6"/>
                    <a:pt x="144" y="10"/>
                    <a:pt x="153" y="15"/>
                  </a:cubicBezTo>
                  <a:cubicBezTo>
                    <a:pt x="167" y="24"/>
                    <a:pt x="176" y="35"/>
                    <a:pt x="180" y="49"/>
                  </a:cubicBezTo>
                  <a:cubicBezTo>
                    <a:pt x="181" y="54"/>
                    <a:pt x="181" y="58"/>
                    <a:pt x="181" y="63"/>
                  </a:cubicBezTo>
                  <a:close/>
                  <a:moveTo>
                    <a:pt x="65" y="227"/>
                  </a:moveTo>
                  <a:cubicBezTo>
                    <a:pt x="70" y="228"/>
                    <a:pt x="74" y="229"/>
                    <a:pt x="79" y="230"/>
                  </a:cubicBezTo>
                  <a:cubicBezTo>
                    <a:pt x="84" y="231"/>
                    <a:pt x="90" y="231"/>
                    <a:pt x="95" y="231"/>
                  </a:cubicBezTo>
                  <a:cubicBezTo>
                    <a:pt x="103" y="231"/>
                    <a:pt x="110" y="230"/>
                    <a:pt x="117" y="229"/>
                  </a:cubicBezTo>
                  <a:cubicBezTo>
                    <a:pt x="123" y="227"/>
                    <a:pt x="130" y="224"/>
                    <a:pt x="135" y="220"/>
                  </a:cubicBezTo>
                  <a:cubicBezTo>
                    <a:pt x="142" y="215"/>
                    <a:pt x="147" y="209"/>
                    <a:pt x="151" y="201"/>
                  </a:cubicBezTo>
                  <a:cubicBezTo>
                    <a:pt x="155" y="193"/>
                    <a:pt x="157" y="185"/>
                    <a:pt x="157" y="176"/>
                  </a:cubicBezTo>
                  <a:cubicBezTo>
                    <a:pt x="157" y="167"/>
                    <a:pt x="154" y="159"/>
                    <a:pt x="150" y="151"/>
                  </a:cubicBezTo>
                  <a:cubicBezTo>
                    <a:pt x="146" y="142"/>
                    <a:pt x="139" y="135"/>
                    <a:pt x="130" y="129"/>
                  </a:cubicBezTo>
                  <a:cubicBezTo>
                    <a:pt x="126" y="126"/>
                    <a:pt x="120" y="124"/>
                    <a:pt x="112" y="123"/>
                  </a:cubicBezTo>
                  <a:cubicBezTo>
                    <a:pt x="105" y="122"/>
                    <a:pt x="97" y="121"/>
                    <a:pt x="88" y="121"/>
                  </a:cubicBezTo>
                  <a:cubicBezTo>
                    <a:pt x="78" y="121"/>
                    <a:pt x="71" y="122"/>
                    <a:pt x="65" y="123"/>
                  </a:cubicBezTo>
                  <a:cubicBezTo>
                    <a:pt x="65" y="227"/>
                    <a:pt x="65" y="227"/>
                    <a:pt x="65" y="227"/>
                  </a:cubicBezTo>
                  <a:close/>
                  <a:moveTo>
                    <a:pt x="65" y="110"/>
                  </a:moveTo>
                  <a:cubicBezTo>
                    <a:pt x="71" y="111"/>
                    <a:pt x="78" y="112"/>
                    <a:pt x="88" y="112"/>
                  </a:cubicBezTo>
                  <a:cubicBezTo>
                    <a:pt x="95" y="112"/>
                    <a:pt x="102" y="111"/>
                    <a:pt x="109" y="110"/>
                  </a:cubicBezTo>
                  <a:cubicBezTo>
                    <a:pt x="116" y="109"/>
                    <a:pt x="121" y="107"/>
                    <a:pt x="125" y="105"/>
                  </a:cubicBezTo>
                  <a:cubicBezTo>
                    <a:pt x="133" y="100"/>
                    <a:pt x="140" y="93"/>
                    <a:pt x="144" y="85"/>
                  </a:cubicBezTo>
                  <a:cubicBezTo>
                    <a:pt x="148" y="78"/>
                    <a:pt x="150" y="70"/>
                    <a:pt x="150" y="61"/>
                  </a:cubicBezTo>
                  <a:cubicBezTo>
                    <a:pt x="150" y="58"/>
                    <a:pt x="150" y="55"/>
                    <a:pt x="149" y="51"/>
                  </a:cubicBezTo>
                  <a:cubicBezTo>
                    <a:pt x="148" y="45"/>
                    <a:pt x="146" y="40"/>
                    <a:pt x="143" y="35"/>
                  </a:cubicBezTo>
                  <a:cubicBezTo>
                    <a:pt x="140" y="30"/>
                    <a:pt x="136" y="26"/>
                    <a:pt x="131" y="22"/>
                  </a:cubicBezTo>
                  <a:cubicBezTo>
                    <a:pt x="125" y="18"/>
                    <a:pt x="119" y="15"/>
                    <a:pt x="112" y="13"/>
                  </a:cubicBezTo>
                  <a:cubicBezTo>
                    <a:pt x="105" y="12"/>
                    <a:pt x="98" y="11"/>
                    <a:pt x="91" y="11"/>
                  </a:cubicBezTo>
                  <a:cubicBezTo>
                    <a:pt x="86" y="11"/>
                    <a:pt x="82" y="11"/>
                    <a:pt x="77" y="12"/>
                  </a:cubicBezTo>
                  <a:cubicBezTo>
                    <a:pt x="72" y="13"/>
                    <a:pt x="69" y="13"/>
                    <a:pt x="65" y="15"/>
                  </a:cubicBezTo>
                  <a:cubicBezTo>
                    <a:pt x="65" y="110"/>
                    <a:pt x="65" y="110"/>
                    <a:pt x="65" y="110"/>
                  </a:cubicBezTo>
                  <a:close/>
                  <a:moveTo>
                    <a:pt x="414" y="3"/>
                  </a:moveTo>
                  <a:cubicBezTo>
                    <a:pt x="418" y="84"/>
                    <a:pt x="418" y="84"/>
                    <a:pt x="418" y="84"/>
                  </a:cubicBezTo>
                  <a:cubicBezTo>
                    <a:pt x="413" y="84"/>
                    <a:pt x="413" y="84"/>
                    <a:pt x="413" y="84"/>
                  </a:cubicBezTo>
                  <a:cubicBezTo>
                    <a:pt x="412" y="74"/>
                    <a:pt x="409" y="65"/>
                    <a:pt x="406" y="58"/>
                  </a:cubicBezTo>
                  <a:cubicBezTo>
                    <a:pt x="402" y="51"/>
                    <a:pt x="398" y="45"/>
                    <a:pt x="393" y="40"/>
                  </a:cubicBezTo>
                  <a:cubicBezTo>
                    <a:pt x="390" y="37"/>
                    <a:pt x="388" y="35"/>
                    <a:pt x="387" y="34"/>
                  </a:cubicBezTo>
                  <a:cubicBezTo>
                    <a:pt x="384" y="31"/>
                    <a:pt x="381" y="29"/>
                    <a:pt x="377" y="27"/>
                  </a:cubicBezTo>
                  <a:cubicBezTo>
                    <a:pt x="371" y="23"/>
                    <a:pt x="365" y="20"/>
                    <a:pt x="359" y="18"/>
                  </a:cubicBezTo>
                  <a:cubicBezTo>
                    <a:pt x="351" y="16"/>
                    <a:pt x="344" y="14"/>
                    <a:pt x="336" y="14"/>
                  </a:cubicBezTo>
                  <a:cubicBezTo>
                    <a:pt x="332" y="14"/>
                    <a:pt x="327" y="15"/>
                    <a:pt x="323" y="15"/>
                  </a:cubicBezTo>
                  <a:cubicBezTo>
                    <a:pt x="307" y="18"/>
                    <a:pt x="294" y="25"/>
                    <a:pt x="283" y="35"/>
                  </a:cubicBezTo>
                  <a:cubicBezTo>
                    <a:pt x="274" y="43"/>
                    <a:pt x="268" y="53"/>
                    <a:pt x="262" y="66"/>
                  </a:cubicBezTo>
                  <a:cubicBezTo>
                    <a:pt x="259" y="73"/>
                    <a:pt x="257" y="82"/>
                    <a:pt x="255" y="92"/>
                  </a:cubicBezTo>
                  <a:cubicBezTo>
                    <a:pt x="253" y="102"/>
                    <a:pt x="252" y="112"/>
                    <a:pt x="252" y="122"/>
                  </a:cubicBezTo>
                  <a:cubicBezTo>
                    <a:pt x="252" y="131"/>
                    <a:pt x="253" y="141"/>
                    <a:pt x="255" y="150"/>
                  </a:cubicBezTo>
                  <a:cubicBezTo>
                    <a:pt x="256" y="159"/>
                    <a:pt x="259" y="168"/>
                    <a:pt x="263" y="176"/>
                  </a:cubicBezTo>
                  <a:cubicBezTo>
                    <a:pt x="270" y="190"/>
                    <a:pt x="280" y="202"/>
                    <a:pt x="293" y="210"/>
                  </a:cubicBezTo>
                  <a:cubicBezTo>
                    <a:pt x="304" y="217"/>
                    <a:pt x="316" y="221"/>
                    <a:pt x="329" y="223"/>
                  </a:cubicBezTo>
                  <a:cubicBezTo>
                    <a:pt x="332" y="224"/>
                    <a:pt x="337" y="224"/>
                    <a:pt x="341" y="224"/>
                  </a:cubicBezTo>
                  <a:cubicBezTo>
                    <a:pt x="354" y="224"/>
                    <a:pt x="367" y="222"/>
                    <a:pt x="379" y="216"/>
                  </a:cubicBezTo>
                  <a:cubicBezTo>
                    <a:pt x="395" y="209"/>
                    <a:pt x="409" y="198"/>
                    <a:pt x="420" y="183"/>
                  </a:cubicBezTo>
                  <a:cubicBezTo>
                    <a:pt x="425" y="186"/>
                    <a:pt x="425" y="186"/>
                    <a:pt x="425" y="186"/>
                  </a:cubicBezTo>
                  <a:cubicBezTo>
                    <a:pt x="413" y="204"/>
                    <a:pt x="398" y="218"/>
                    <a:pt x="383" y="227"/>
                  </a:cubicBezTo>
                  <a:cubicBezTo>
                    <a:pt x="366" y="237"/>
                    <a:pt x="349" y="242"/>
                    <a:pt x="331" y="242"/>
                  </a:cubicBezTo>
                  <a:cubicBezTo>
                    <a:pt x="316" y="242"/>
                    <a:pt x="302" y="240"/>
                    <a:pt x="289" y="235"/>
                  </a:cubicBezTo>
                  <a:cubicBezTo>
                    <a:pt x="278" y="231"/>
                    <a:pt x="268" y="225"/>
                    <a:pt x="258" y="218"/>
                  </a:cubicBezTo>
                  <a:cubicBezTo>
                    <a:pt x="251" y="213"/>
                    <a:pt x="245" y="207"/>
                    <a:pt x="239" y="200"/>
                  </a:cubicBezTo>
                  <a:cubicBezTo>
                    <a:pt x="232" y="192"/>
                    <a:pt x="226" y="180"/>
                    <a:pt x="221" y="166"/>
                  </a:cubicBezTo>
                  <a:cubicBezTo>
                    <a:pt x="216" y="152"/>
                    <a:pt x="214" y="139"/>
                    <a:pt x="214" y="125"/>
                  </a:cubicBezTo>
                  <a:cubicBezTo>
                    <a:pt x="214" y="113"/>
                    <a:pt x="215" y="100"/>
                    <a:pt x="217" y="88"/>
                  </a:cubicBezTo>
                  <a:cubicBezTo>
                    <a:pt x="220" y="76"/>
                    <a:pt x="223" y="66"/>
                    <a:pt x="228" y="58"/>
                  </a:cubicBezTo>
                  <a:cubicBezTo>
                    <a:pt x="236" y="43"/>
                    <a:pt x="247" y="31"/>
                    <a:pt x="261" y="21"/>
                  </a:cubicBezTo>
                  <a:cubicBezTo>
                    <a:pt x="278" y="9"/>
                    <a:pt x="296" y="2"/>
                    <a:pt x="315" y="0"/>
                  </a:cubicBezTo>
                  <a:cubicBezTo>
                    <a:pt x="316" y="0"/>
                    <a:pt x="318" y="0"/>
                    <a:pt x="321" y="0"/>
                  </a:cubicBezTo>
                  <a:cubicBezTo>
                    <a:pt x="324" y="0"/>
                    <a:pt x="327" y="0"/>
                    <a:pt x="331" y="0"/>
                  </a:cubicBezTo>
                  <a:cubicBezTo>
                    <a:pt x="341" y="0"/>
                    <a:pt x="351" y="1"/>
                    <a:pt x="360" y="3"/>
                  </a:cubicBezTo>
                  <a:cubicBezTo>
                    <a:pt x="368" y="6"/>
                    <a:pt x="376" y="9"/>
                    <a:pt x="383" y="13"/>
                  </a:cubicBezTo>
                  <a:cubicBezTo>
                    <a:pt x="389" y="16"/>
                    <a:pt x="393" y="18"/>
                    <a:pt x="397" y="18"/>
                  </a:cubicBezTo>
                  <a:cubicBezTo>
                    <a:pt x="398" y="18"/>
                    <a:pt x="400" y="17"/>
                    <a:pt x="402" y="17"/>
                  </a:cubicBezTo>
                  <a:cubicBezTo>
                    <a:pt x="404" y="16"/>
                    <a:pt x="406" y="14"/>
                    <a:pt x="408" y="12"/>
                  </a:cubicBezTo>
                  <a:cubicBezTo>
                    <a:pt x="409" y="9"/>
                    <a:pt x="410" y="6"/>
                    <a:pt x="410" y="3"/>
                  </a:cubicBezTo>
                  <a:cubicBezTo>
                    <a:pt x="414" y="3"/>
                    <a:pt x="414" y="3"/>
                    <a:pt x="414" y="3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>
                <a:buClr>
                  <a:srgbClr val="FF0000"/>
                </a:buClr>
                <a:buFont typeface="Times New Roman" pitchFamily="18" charset="0"/>
                <a:buChar char="•"/>
              </a:pPr>
              <a:endParaRPr lang="en-US" sz="1400" b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59" name="Rectangle 48"/>
            <p:cNvSpPr>
              <a:spLocks noChangeArrowheads="1"/>
            </p:cNvSpPr>
            <p:nvPr userDrawn="1"/>
          </p:nvSpPr>
          <p:spPr bwMode="auto">
            <a:xfrm>
              <a:off x="5678" y="3931"/>
              <a:ext cx="193" cy="19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1434" tIns="45718" rIns="91434" bIns="45718"/>
            <a:lstStyle/>
            <a:p>
              <a:pPr>
                <a:buClr>
                  <a:srgbClr val="FF0000"/>
                </a:buClr>
                <a:buFont typeface="Times New Roman" pitchFamily="18" charset="0"/>
                <a:buChar char="•"/>
              </a:pPr>
              <a:endParaRPr lang="en-US" sz="15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60" name="Rectangle 49"/>
            <p:cNvSpPr>
              <a:spLocks noChangeArrowheads="1"/>
            </p:cNvSpPr>
            <p:nvPr userDrawn="1"/>
          </p:nvSpPr>
          <p:spPr bwMode="auto">
            <a:xfrm>
              <a:off x="5678" y="3931"/>
              <a:ext cx="193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1434" tIns="45718" rIns="91434" bIns="45718"/>
            <a:lstStyle/>
            <a:p>
              <a:pPr>
                <a:buClr>
                  <a:srgbClr val="FF0000"/>
                </a:buClr>
                <a:buFont typeface="Times New Roman" pitchFamily="18" charset="0"/>
                <a:buChar char="•"/>
              </a:pPr>
              <a:endParaRPr lang="en-US" sz="15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61" name="Freeform 50"/>
            <p:cNvSpPr>
              <a:spLocks noEditPoints="1"/>
            </p:cNvSpPr>
            <p:nvPr userDrawn="1"/>
          </p:nvSpPr>
          <p:spPr bwMode="auto">
            <a:xfrm>
              <a:off x="5581" y="3931"/>
              <a:ext cx="387" cy="194"/>
            </a:xfrm>
            <a:custGeom>
              <a:avLst/>
              <a:gdLst>
                <a:gd name="T0" fmla="*/ 96 w 387"/>
                <a:gd name="T1" fmla="*/ 0 h 194"/>
                <a:gd name="T2" fmla="*/ 96 w 387"/>
                <a:gd name="T3" fmla="*/ 194 h 194"/>
                <a:gd name="T4" fmla="*/ 0 w 387"/>
                <a:gd name="T5" fmla="*/ 97 h 194"/>
                <a:gd name="T6" fmla="*/ 96 w 387"/>
                <a:gd name="T7" fmla="*/ 0 h 194"/>
                <a:gd name="T8" fmla="*/ 96 w 387"/>
                <a:gd name="T9" fmla="*/ 0 h 194"/>
                <a:gd name="T10" fmla="*/ 193 w 387"/>
                <a:gd name="T11" fmla="*/ 97 h 194"/>
                <a:gd name="T12" fmla="*/ 290 w 387"/>
                <a:gd name="T13" fmla="*/ 194 h 194"/>
                <a:gd name="T14" fmla="*/ 97 w 387"/>
                <a:gd name="T15" fmla="*/ 194 h 194"/>
                <a:gd name="T16" fmla="*/ 193 w 387"/>
                <a:gd name="T17" fmla="*/ 97 h 194"/>
                <a:gd name="T18" fmla="*/ 193 w 387"/>
                <a:gd name="T19" fmla="*/ 97 h 194"/>
                <a:gd name="T20" fmla="*/ 97 w 387"/>
                <a:gd name="T21" fmla="*/ 0 h 194"/>
                <a:gd name="T22" fmla="*/ 290 w 387"/>
                <a:gd name="T23" fmla="*/ 0 h 194"/>
                <a:gd name="T24" fmla="*/ 193 w 387"/>
                <a:gd name="T25" fmla="*/ 97 h 194"/>
                <a:gd name="T26" fmla="*/ 97 w 387"/>
                <a:gd name="T27" fmla="*/ 0 h 194"/>
                <a:gd name="T28" fmla="*/ 97 w 387"/>
                <a:gd name="T29" fmla="*/ 0 h 194"/>
                <a:gd name="T30" fmla="*/ 387 w 387"/>
                <a:gd name="T31" fmla="*/ 97 h 194"/>
                <a:gd name="T32" fmla="*/ 290 w 387"/>
                <a:gd name="T33" fmla="*/ 194 h 194"/>
                <a:gd name="T34" fmla="*/ 290 w 387"/>
                <a:gd name="T35" fmla="*/ 0 h 194"/>
                <a:gd name="T36" fmla="*/ 387 w 387"/>
                <a:gd name="T37" fmla="*/ 97 h 194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387" h="194">
                  <a:moveTo>
                    <a:pt x="96" y="0"/>
                  </a:moveTo>
                  <a:lnTo>
                    <a:pt x="96" y="194"/>
                  </a:lnTo>
                  <a:lnTo>
                    <a:pt x="0" y="97"/>
                  </a:lnTo>
                  <a:lnTo>
                    <a:pt x="96" y="0"/>
                  </a:lnTo>
                  <a:close/>
                  <a:moveTo>
                    <a:pt x="193" y="97"/>
                  </a:moveTo>
                  <a:lnTo>
                    <a:pt x="290" y="194"/>
                  </a:lnTo>
                  <a:lnTo>
                    <a:pt x="97" y="194"/>
                  </a:lnTo>
                  <a:lnTo>
                    <a:pt x="193" y="97"/>
                  </a:lnTo>
                  <a:close/>
                  <a:moveTo>
                    <a:pt x="97" y="0"/>
                  </a:moveTo>
                  <a:lnTo>
                    <a:pt x="290" y="0"/>
                  </a:lnTo>
                  <a:lnTo>
                    <a:pt x="193" y="97"/>
                  </a:lnTo>
                  <a:lnTo>
                    <a:pt x="97" y="0"/>
                  </a:lnTo>
                  <a:close/>
                  <a:moveTo>
                    <a:pt x="387" y="97"/>
                  </a:moveTo>
                  <a:lnTo>
                    <a:pt x="290" y="194"/>
                  </a:lnTo>
                  <a:lnTo>
                    <a:pt x="290" y="0"/>
                  </a:lnTo>
                  <a:lnTo>
                    <a:pt x="387" y="97"/>
                  </a:lnTo>
                  <a:close/>
                </a:path>
              </a:pathLst>
            </a:custGeom>
            <a:solidFill>
              <a:srgbClr val="FB0F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>
                <a:buClr>
                  <a:srgbClr val="FF0000"/>
                </a:buClr>
                <a:buFont typeface="Times New Roman" pitchFamily="18" charset="0"/>
                <a:buChar char="•"/>
              </a:pPr>
              <a:endParaRPr lang="en-US" sz="1400" b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62" name="Freeform 51"/>
            <p:cNvSpPr>
              <a:spLocks noEditPoints="1"/>
            </p:cNvSpPr>
            <p:nvPr userDrawn="1"/>
          </p:nvSpPr>
          <p:spPr bwMode="auto">
            <a:xfrm>
              <a:off x="5581" y="3931"/>
              <a:ext cx="387" cy="194"/>
            </a:xfrm>
            <a:custGeom>
              <a:avLst/>
              <a:gdLst>
                <a:gd name="T0" fmla="*/ 96 w 387"/>
                <a:gd name="T1" fmla="*/ 0 h 194"/>
                <a:gd name="T2" fmla="*/ 96 w 387"/>
                <a:gd name="T3" fmla="*/ 194 h 194"/>
                <a:gd name="T4" fmla="*/ 0 w 387"/>
                <a:gd name="T5" fmla="*/ 97 h 194"/>
                <a:gd name="T6" fmla="*/ 96 w 387"/>
                <a:gd name="T7" fmla="*/ 0 h 194"/>
                <a:gd name="T8" fmla="*/ 96 w 387"/>
                <a:gd name="T9" fmla="*/ 0 h 194"/>
                <a:gd name="T10" fmla="*/ 193 w 387"/>
                <a:gd name="T11" fmla="*/ 97 h 194"/>
                <a:gd name="T12" fmla="*/ 290 w 387"/>
                <a:gd name="T13" fmla="*/ 194 h 194"/>
                <a:gd name="T14" fmla="*/ 97 w 387"/>
                <a:gd name="T15" fmla="*/ 194 h 194"/>
                <a:gd name="T16" fmla="*/ 193 w 387"/>
                <a:gd name="T17" fmla="*/ 97 h 194"/>
                <a:gd name="T18" fmla="*/ 193 w 387"/>
                <a:gd name="T19" fmla="*/ 97 h 194"/>
                <a:gd name="T20" fmla="*/ 97 w 387"/>
                <a:gd name="T21" fmla="*/ 0 h 194"/>
                <a:gd name="T22" fmla="*/ 290 w 387"/>
                <a:gd name="T23" fmla="*/ 0 h 194"/>
                <a:gd name="T24" fmla="*/ 193 w 387"/>
                <a:gd name="T25" fmla="*/ 97 h 194"/>
                <a:gd name="T26" fmla="*/ 97 w 387"/>
                <a:gd name="T27" fmla="*/ 0 h 194"/>
                <a:gd name="T28" fmla="*/ 97 w 387"/>
                <a:gd name="T29" fmla="*/ 0 h 194"/>
                <a:gd name="T30" fmla="*/ 387 w 387"/>
                <a:gd name="T31" fmla="*/ 97 h 194"/>
                <a:gd name="T32" fmla="*/ 290 w 387"/>
                <a:gd name="T33" fmla="*/ 194 h 194"/>
                <a:gd name="T34" fmla="*/ 290 w 387"/>
                <a:gd name="T35" fmla="*/ 0 h 194"/>
                <a:gd name="T36" fmla="*/ 387 w 387"/>
                <a:gd name="T37" fmla="*/ 97 h 194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387" h="194">
                  <a:moveTo>
                    <a:pt x="96" y="0"/>
                  </a:moveTo>
                  <a:lnTo>
                    <a:pt x="96" y="194"/>
                  </a:lnTo>
                  <a:lnTo>
                    <a:pt x="0" y="97"/>
                  </a:lnTo>
                  <a:lnTo>
                    <a:pt x="96" y="0"/>
                  </a:lnTo>
                  <a:moveTo>
                    <a:pt x="193" y="97"/>
                  </a:moveTo>
                  <a:lnTo>
                    <a:pt x="290" y="194"/>
                  </a:lnTo>
                  <a:lnTo>
                    <a:pt x="97" y="194"/>
                  </a:lnTo>
                  <a:lnTo>
                    <a:pt x="193" y="97"/>
                  </a:lnTo>
                  <a:moveTo>
                    <a:pt x="97" y="0"/>
                  </a:moveTo>
                  <a:lnTo>
                    <a:pt x="290" y="0"/>
                  </a:lnTo>
                  <a:lnTo>
                    <a:pt x="193" y="97"/>
                  </a:lnTo>
                  <a:lnTo>
                    <a:pt x="97" y="0"/>
                  </a:lnTo>
                  <a:moveTo>
                    <a:pt x="387" y="97"/>
                  </a:moveTo>
                  <a:lnTo>
                    <a:pt x="290" y="194"/>
                  </a:lnTo>
                  <a:lnTo>
                    <a:pt x="290" y="0"/>
                  </a:lnTo>
                  <a:lnTo>
                    <a:pt x="387" y="9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>
                <a:buClr>
                  <a:srgbClr val="FF0000"/>
                </a:buClr>
                <a:buFont typeface="Times New Roman" pitchFamily="18" charset="0"/>
                <a:buChar char="•"/>
              </a:pPr>
              <a:endParaRPr lang="en-US" sz="1400" b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2054" name="Rectangle 52"/>
          <p:cNvSpPr>
            <a:spLocks noChangeArrowheads="1"/>
          </p:cNvSpPr>
          <p:nvPr/>
        </p:nvSpPr>
        <p:spPr bwMode="auto">
          <a:xfrm>
            <a:off x="9495061" y="6539075"/>
            <a:ext cx="141064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pPr algn="r" defTabSz="858838"/>
            <a:fld id="{A32B21AC-F776-4F1B-85DF-01D49FF83BA7}" type="slidenum">
              <a:rPr lang="en-GB" sz="900" b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pPr algn="r" defTabSz="858838"/>
              <a:t>‹#›</a:t>
            </a:fld>
            <a:endParaRPr lang="en-GB" sz="900" b="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31340" name="Text Box 140"/>
          <p:cNvSpPr txBox="1">
            <a:spLocks noChangeArrowheads="1"/>
          </p:cNvSpPr>
          <p:nvPr/>
        </p:nvSpPr>
        <p:spPr bwMode="auto">
          <a:xfrm>
            <a:off x="273050" y="6524625"/>
            <a:ext cx="2136775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>
            <a:lvl1pPr algn="ctr" defTabSz="858838">
              <a:defRPr sz="15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ctr" defTabSz="858838">
              <a:defRPr sz="15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ctr" defTabSz="858838">
              <a:defRPr sz="15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ctr" defTabSz="858838">
              <a:defRPr sz="15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ctr" defTabSz="858838">
              <a:defRPr sz="15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defTabSz="858838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Times New Roman" pitchFamily="18" charset="0"/>
              <a:buChar char="•"/>
              <a:defRPr sz="15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defTabSz="858838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Times New Roman" pitchFamily="18" charset="0"/>
              <a:buChar char="•"/>
              <a:defRPr sz="15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defTabSz="858838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Times New Roman" pitchFamily="18" charset="0"/>
              <a:buChar char="•"/>
              <a:defRPr sz="15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defTabSz="858838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Times New Roman" pitchFamily="18" charset="0"/>
              <a:buChar char="•"/>
              <a:defRPr sz="15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l">
              <a:defRPr/>
            </a:pPr>
            <a:endParaRPr lang="en-US" sz="1000" dirty="0" smtClean="0">
              <a:solidFill>
                <a:srgbClr val="999999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384550" y="6356512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buClr>
                <a:srgbClr val="FF0000"/>
              </a:buClr>
              <a:buFont typeface="Times New Roman" pitchFamily="18" charset="0"/>
              <a:buChar char="•"/>
            </a:pPr>
            <a:endParaRPr lang="en-US" b="0" dirty="0">
              <a:solidFill>
                <a:srgbClr val="000000">
                  <a:tint val="75000"/>
                </a:srgb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669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11096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+mj-lt"/>
          <a:ea typeface="+mj-ea"/>
          <a:cs typeface="+mj-cs"/>
        </a:defRPr>
      </a:lvl1pPr>
      <a:lvl2pPr algn="l" defTabSz="11096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" charset="0"/>
          <a:cs typeface="Arial" charset="0"/>
        </a:defRPr>
      </a:lvl2pPr>
      <a:lvl3pPr algn="l" defTabSz="11096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" charset="0"/>
          <a:cs typeface="Arial" charset="0"/>
        </a:defRPr>
      </a:lvl3pPr>
      <a:lvl4pPr algn="l" defTabSz="11096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" charset="0"/>
          <a:cs typeface="Arial" charset="0"/>
        </a:defRPr>
      </a:lvl4pPr>
      <a:lvl5pPr algn="l" defTabSz="11096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" charset="0"/>
          <a:cs typeface="Arial" charset="0"/>
        </a:defRPr>
      </a:lvl5pPr>
      <a:lvl6pPr marL="457200" algn="l" defTabSz="1109663" rtl="0" fontAlgn="base">
        <a:lnSpc>
          <a:spcPct val="90000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charset="0"/>
          <a:cs typeface="Arial" charset="0"/>
        </a:defRPr>
      </a:lvl6pPr>
      <a:lvl7pPr marL="914400" algn="l" defTabSz="1109663" rtl="0" fontAlgn="base">
        <a:lnSpc>
          <a:spcPct val="90000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charset="0"/>
          <a:cs typeface="Arial" charset="0"/>
        </a:defRPr>
      </a:lvl7pPr>
      <a:lvl8pPr marL="1371600" algn="l" defTabSz="1109663" rtl="0" fontAlgn="base">
        <a:lnSpc>
          <a:spcPct val="90000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charset="0"/>
          <a:cs typeface="Arial" charset="0"/>
        </a:defRPr>
      </a:lvl8pPr>
      <a:lvl9pPr marL="1828800" algn="l" defTabSz="1109663" rtl="0" fontAlgn="base">
        <a:lnSpc>
          <a:spcPct val="90000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defTabSz="1109663" rtl="0" eaLnBrk="0" fontAlgn="base" hangingPunct="0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 sz="1700">
          <a:solidFill>
            <a:schemeClr val="tx1"/>
          </a:solidFill>
          <a:latin typeface="+mn-lt"/>
          <a:ea typeface="+mn-ea"/>
          <a:cs typeface="+mn-cs"/>
        </a:defRPr>
      </a:lvl1pPr>
      <a:lvl2pPr marL="455613" indent="-225425" algn="l" defTabSz="1109663" rtl="0" eaLnBrk="0" fontAlgn="base" hangingPunct="0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Calibri" pitchFamily="34" charset="0"/>
        <a:buChar char="–"/>
        <a:defRPr sz="1700">
          <a:solidFill>
            <a:schemeClr val="tx1"/>
          </a:solidFill>
          <a:latin typeface="+mn-lt"/>
          <a:cs typeface="+mn-cs"/>
        </a:defRPr>
      </a:lvl2pPr>
      <a:lvl3pPr marL="684213" indent="-227013" algn="l" defTabSz="1109663" rtl="0" eaLnBrk="0" fontAlgn="base" hangingPunct="0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Calibri" pitchFamily="34" charset="0"/>
        <a:buChar char="–"/>
        <a:defRPr sz="1700">
          <a:solidFill>
            <a:schemeClr val="tx1"/>
          </a:solidFill>
          <a:latin typeface="+mn-lt"/>
          <a:cs typeface="+mn-cs"/>
        </a:defRPr>
      </a:lvl3pPr>
      <a:lvl4pPr marL="1355725" indent="-212725" algn="l" defTabSz="1109663" rtl="0" eaLnBrk="0" fontAlgn="base" hangingPunct="0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1000">
          <a:solidFill>
            <a:schemeClr val="tx1"/>
          </a:solidFill>
          <a:latin typeface="Calibri" pitchFamily="34" charset="0"/>
          <a:cs typeface="+mn-cs"/>
        </a:defRPr>
      </a:lvl4pPr>
      <a:lvl5pPr marL="1682750" indent="-212725" algn="l" defTabSz="1109663" rtl="0" eaLnBrk="0" fontAlgn="base" hangingPunct="0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900">
          <a:solidFill>
            <a:schemeClr val="tx1"/>
          </a:solidFill>
          <a:latin typeface="Calibri" pitchFamily="34" charset="0"/>
          <a:cs typeface="+mn-cs"/>
        </a:defRPr>
      </a:lvl5pPr>
      <a:lvl6pPr marL="2139950" indent="-212725" algn="l" defTabSz="1109663" rtl="0" fontAlgn="base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900">
          <a:solidFill>
            <a:schemeClr val="tx1"/>
          </a:solidFill>
          <a:latin typeface="Calibri" pitchFamily="34" charset="0"/>
          <a:cs typeface="+mn-cs"/>
        </a:defRPr>
      </a:lvl6pPr>
      <a:lvl7pPr marL="2597150" indent="-212725" algn="l" defTabSz="1109663" rtl="0" fontAlgn="base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900">
          <a:solidFill>
            <a:schemeClr val="tx1"/>
          </a:solidFill>
          <a:latin typeface="Calibri" pitchFamily="34" charset="0"/>
          <a:cs typeface="+mn-cs"/>
        </a:defRPr>
      </a:lvl7pPr>
      <a:lvl8pPr marL="3054350" indent="-212725" algn="l" defTabSz="1109663" rtl="0" fontAlgn="base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900">
          <a:solidFill>
            <a:schemeClr val="tx1"/>
          </a:solidFill>
          <a:latin typeface="Calibri" pitchFamily="34" charset="0"/>
          <a:cs typeface="+mn-cs"/>
        </a:defRPr>
      </a:lvl8pPr>
      <a:lvl9pPr marL="3511550" indent="-212725" algn="l" defTabSz="1109663" rtl="0" fontAlgn="base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900">
          <a:solidFill>
            <a:schemeClr val="tx1"/>
          </a:solidFill>
          <a:latin typeface="Calibri" pitchFamily="34" charset="0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3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7000" y="730645"/>
            <a:ext cx="5733143" cy="3348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000" y="1484316"/>
            <a:ext cx="8891662" cy="164147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Rectangle 396"/>
          <p:cNvSpPr>
            <a:spLocks noChangeArrowheads="1"/>
          </p:cNvSpPr>
          <p:nvPr/>
        </p:nvSpPr>
        <p:spPr bwMode="auto">
          <a:xfrm>
            <a:off x="206439" y="6554612"/>
            <a:ext cx="15709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816420"/>
            <a:fld id="{0A34F8B7-923E-4E9F-AE3F-2D64B3EAD121}" type="slidenum">
              <a:rPr lang="en-GB" sz="1000" b="0">
                <a:solidFill>
                  <a:srgbClr val="000000"/>
                </a:solidFill>
                <a:latin typeface="Arial"/>
              </a:rPr>
              <a:pPr defTabSz="816420"/>
              <a:t>‹#›</a:t>
            </a:fld>
            <a:endParaRPr lang="en-GB" sz="1000" b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5732" y="6448324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b="0" dirty="0">
              <a:solidFill>
                <a:srgbClr val="000000"/>
              </a:solidFill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4751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3" r:id="rId1"/>
    <p:sldLayoutId id="2147483994" r:id="rId2"/>
    <p:sldLayoutId id="2147483995" r:id="rId3"/>
    <p:sldLayoutId id="2147483996" r:id="rId4"/>
    <p:sldLayoutId id="2147483997" r:id="rId5"/>
    <p:sldLayoutId id="2147483998" r:id="rId6"/>
    <p:sldLayoutId id="2147483999" r:id="rId7"/>
    <p:sldLayoutId id="2147484000" r:id="rId8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829378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29378" rtl="0" eaLnBrk="1" latinLnBrk="0" hangingPunct="1">
        <a:spcBef>
          <a:spcPts val="109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41905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92444" indent="-250543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34349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76246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078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547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1016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2485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469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937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406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58756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73447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8813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90282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17512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4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7000" y="730645"/>
            <a:ext cx="5733143" cy="3348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000" y="1484316"/>
            <a:ext cx="8891662" cy="164147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Rectangle 396"/>
          <p:cNvSpPr>
            <a:spLocks noChangeArrowheads="1"/>
          </p:cNvSpPr>
          <p:nvPr/>
        </p:nvSpPr>
        <p:spPr bwMode="auto">
          <a:xfrm>
            <a:off x="206428" y="6554612"/>
            <a:ext cx="15709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816420"/>
            <a:fld id="{0A34F8B7-923E-4E9F-AE3F-2D64B3EAD121}" type="slidenum">
              <a:rPr lang="en-GB" sz="1000" b="0">
                <a:solidFill>
                  <a:srgbClr val="000000"/>
                </a:solidFill>
                <a:latin typeface="Arial"/>
              </a:rPr>
              <a:pPr defTabSz="816420"/>
              <a:t>‹#›</a:t>
            </a:fld>
            <a:endParaRPr lang="en-GB" sz="1000" b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5732" y="6448304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b="0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83229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4004" r:id="rId3"/>
    <p:sldLayoutId id="2147484005" r:id="rId4"/>
    <p:sldLayoutId id="2147484006" r:id="rId5"/>
    <p:sldLayoutId id="2147484007" r:id="rId6"/>
    <p:sldLayoutId id="2147484008" r:id="rId7"/>
    <p:sldLayoutId id="2147484009" r:id="rId8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829378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29378" rtl="0" eaLnBrk="1" latinLnBrk="0" hangingPunct="1">
        <a:spcBef>
          <a:spcPts val="109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41905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92444" indent="-250543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34349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76246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078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547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1016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2485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469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937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406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58756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73447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8813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90282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17512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4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7000" y="730645"/>
            <a:ext cx="5733143" cy="3348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000" y="1484316"/>
            <a:ext cx="8891662" cy="164147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Rectangle 396"/>
          <p:cNvSpPr>
            <a:spLocks noChangeArrowheads="1"/>
          </p:cNvSpPr>
          <p:nvPr/>
        </p:nvSpPr>
        <p:spPr bwMode="auto">
          <a:xfrm>
            <a:off x="206416" y="6554612"/>
            <a:ext cx="15709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816420"/>
            <a:fld id="{0A34F8B7-923E-4E9F-AE3F-2D64B3EAD121}" type="slidenum">
              <a:rPr lang="en-GB" sz="1000" b="0">
                <a:solidFill>
                  <a:srgbClr val="000000"/>
                </a:solidFill>
                <a:latin typeface="Arial"/>
              </a:rPr>
              <a:pPr defTabSz="816420"/>
              <a:t>‹#›</a:t>
            </a:fld>
            <a:endParaRPr lang="en-GB" sz="1000" b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5732" y="6448282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b="0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83229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1" r:id="rId1"/>
    <p:sldLayoutId id="2147484012" r:id="rId2"/>
    <p:sldLayoutId id="2147484013" r:id="rId3"/>
    <p:sldLayoutId id="2147484014" r:id="rId4"/>
    <p:sldLayoutId id="2147484015" r:id="rId5"/>
    <p:sldLayoutId id="2147484016" r:id="rId6"/>
    <p:sldLayoutId id="2147484017" r:id="rId7"/>
    <p:sldLayoutId id="2147484018" r:id="rId8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829378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29378" rtl="0" eaLnBrk="1" latinLnBrk="0" hangingPunct="1">
        <a:spcBef>
          <a:spcPts val="109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41905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92444" indent="-250543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34349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76246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078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547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1016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2485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469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937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406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58756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73447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8813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90282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17512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3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7000" y="730645"/>
            <a:ext cx="5733143" cy="3348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000" y="1484316"/>
            <a:ext cx="8891662" cy="164147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Rectangle 396"/>
          <p:cNvSpPr>
            <a:spLocks noChangeArrowheads="1"/>
          </p:cNvSpPr>
          <p:nvPr/>
        </p:nvSpPr>
        <p:spPr bwMode="auto">
          <a:xfrm>
            <a:off x="206402" y="6554612"/>
            <a:ext cx="15709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816420"/>
            <a:fld id="{0A34F8B7-923E-4E9F-AE3F-2D64B3EAD121}" type="slidenum">
              <a:rPr lang="en-GB" sz="1000" b="0">
                <a:solidFill>
                  <a:srgbClr val="000000"/>
                </a:solidFill>
                <a:latin typeface="Arial"/>
              </a:rPr>
              <a:pPr defTabSz="816420"/>
              <a:t>‹#›</a:t>
            </a:fld>
            <a:endParaRPr lang="en-GB" sz="1000" b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5732" y="6448256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b="0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74531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0" r:id="rId1"/>
    <p:sldLayoutId id="2147484021" r:id="rId2"/>
    <p:sldLayoutId id="2147484022" r:id="rId3"/>
    <p:sldLayoutId id="2147484023" r:id="rId4"/>
    <p:sldLayoutId id="2147484024" r:id="rId5"/>
    <p:sldLayoutId id="2147484025" r:id="rId6"/>
    <p:sldLayoutId id="2147484026" r:id="rId7"/>
    <p:sldLayoutId id="2147484027" r:id="rId8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829378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29378" rtl="0" eaLnBrk="1" latinLnBrk="0" hangingPunct="1">
        <a:spcBef>
          <a:spcPts val="109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41905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92444" indent="-250543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34349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76246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078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547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1016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2485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469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937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406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58756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73447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8813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90282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17512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46"/>
          <p:cNvSpPr>
            <a:spLocks noGrp="1" noChangeArrowheads="1"/>
          </p:cNvSpPr>
          <p:nvPr>
            <p:ph type="title"/>
          </p:nvPr>
        </p:nvSpPr>
        <p:spPr bwMode="auto">
          <a:xfrm>
            <a:off x="550334" y="293689"/>
            <a:ext cx="8805333" cy="68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1634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smtClean="0"/>
          </a:p>
        </p:txBody>
      </p:sp>
      <p:sp>
        <p:nvSpPr>
          <p:cNvPr id="1027" name="Text Box 211"/>
          <p:cNvSpPr txBox="1">
            <a:spLocks noChangeArrowheads="1"/>
          </p:cNvSpPr>
          <p:nvPr/>
        </p:nvSpPr>
        <p:spPr bwMode="auto">
          <a:xfrm>
            <a:off x="9326367" y="6400801"/>
            <a:ext cx="65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defTabSz="817563" eaLnBrk="0" hangingPunct="0">
              <a:defRPr sz="16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817563" eaLnBrk="0" hangingPunct="0">
              <a:defRPr sz="16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817563" eaLnBrk="0" hangingPunct="0">
              <a:defRPr sz="16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817563" eaLnBrk="0" hangingPunct="0">
              <a:defRPr sz="16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817563" eaLnBrk="0" hangingPunct="0">
              <a:defRPr sz="16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81756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81756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81756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81756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spcBef>
                <a:spcPct val="20000"/>
              </a:spcBef>
              <a:buClr>
                <a:srgbClr val="FF0000"/>
              </a:buClr>
              <a:buFont typeface="Wingdings 3" pitchFamily="18" charset="2"/>
              <a:buNone/>
            </a:pPr>
            <a:endParaRPr lang="en-GB" sz="800" b="0" dirty="0">
              <a:solidFill>
                <a:srgbClr val="A5A6A9"/>
              </a:solidFill>
            </a:endParaRPr>
          </a:p>
        </p:txBody>
      </p:sp>
      <p:sp>
        <p:nvSpPr>
          <p:cNvPr id="1028" name="Rectangle 230"/>
          <p:cNvSpPr>
            <a:spLocks noChangeArrowheads="1"/>
          </p:cNvSpPr>
          <p:nvPr/>
        </p:nvSpPr>
        <p:spPr bwMode="auto">
          <a:xfrm>
            <a:off x="206375" y="293688"/>
            <a:ext cx="137583" cy="5461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7224" tIns="43613" rIns="87224" bIns="43613" anchor="ctr"/>
          <a:lstStyle/>
          <a:p>
            <a:pPr defTabSz="817563" eaLnBrk="1" hangingPunct="1">
              <a:spcBef>
                <a:spcPct val="50000"/>
              </a:spcBef>
              <a:buClr>
                <a:srgbClr val="FF0000"/>
              </a:buClr>
              <a:buFont typeface="Wingdings 3" pitchFamily="18" charset="2"/>
              <a:buChar char="}"/>
            </a:pPr>
            <a:endParaRPr lang="en-US" sz="600" b="0" i="1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29" name="Rectangle 396"/>
          <p:cNvSpPr>
            <a:spLocks noChangeArrowheads="1"/>
          </p:cNvSpPr>
          <p:nvPr/>
        </p:nvSpPr>
        <p:spPr bwMode="auto">
          <a:xfrm>
            <a:off x="4882192" y="6404025"/>
            <a:ext cx="15709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817563" eaLnBrk="1" hangingPunct="1">
              <a:spcBef>
                <a:spcPct val="20000"/>
              </a:spcBef>
              <a:buClr>
                <a:srgbClr val="FF0000"/>
              </a:buClr>
              <a:buFont typeface="Wingdings 3" pitchFamily="18" charset="2"/>
              <a:buNone/>
            </a:pPr>
            <a:fld id="{0787F002-D499-48EF-88D6-5646FC423DDA}" type="slidenum">
              <a:rPr lang="en-GB" sz="1000" b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pPr defTabSz="817563" eaLnBrk="1" hangingPunct="1">
                <a:spcBef>
                  <a:spcPct val="20000"/>
                </a:spcBef>
                <a:buClr>
                  <a:srgbClr val="FF0000"/>
                </a:buClr>
                <a:buFont typeface="Wingdings 3" pitchFamily="18" charset="2"/>
                <a:buNone/>
              </a:pPr>
              <a:t>‹#›</a:t>
            </a:fld>
            <a:endParaRPr lang="en-GB" sz="1000" b="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hangingPunct="1"/>
            <a:endParaRPr lang="en-GB" b="0" dirty="0">
              <a:solidFill>
                <a:srgbClr val="000000">
                  <a:tint val="75000"/>
                </a:srgb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7114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9" r:id="rId1"/>
    <p:sldLayoutId id="2147484030" r:id="rId2"/>
    <p:sldLayoutId id="2147484031" r:id="rId3"/>
    <p:sldLayoutId id="2147484032" r:id="rId4"/>
    <p:sldLayoutId id="2147484033" r:id="rId5"/>
    <p:sldLayoutId id="2147484034" r:id="rId6"/>
    <p:sldLayoutId id="2147484035" r:id="rId7"/>
    <p:sldLayoutId id="2147484036" r:id="rId8"/>
    <p:sldLayoutId id="2147484037" r:id="rId9"/>
    <p:sldLayoutId id="2147484038" r:id="rId10"/>
    <p:sldLayoutId id="2147484039" r:id="rId11"/>
    <p:sldLayoutId id="2147484040" r:id="rId12"/>
    <p:sldLayoutId id="2147484041" r:id="rId13"/>
    <p:sldLayoutId id="2147484042" r:id="rId14"/>
    <p:sldLayoutId id="2147484043" r:id="rId15"/>
    <p:sldLayoutId id="2147484044" r:id="rId16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105727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+mj-lt"/>
          <a:ea typeface="+mj-ea"/>
          <a:cs typeface="Arial" charset="0"/>
        </a:defRPr>
      </a:lvl1pPr>
      <a:lvl2pPr algn="l" defTabSz="105727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Arial" charset="0"/>
          <a:cs typeface="Arial" charset="0"/>
        </a:defRPr>
      </a:lvl2pPr>
      <a:lvl3pPr algn="l" defTabSz="105727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Arial" charset="0"/>
          <a:cs typeface="Arial" charset="0"/>
        </a:defRPr>
      </a:lvl3pPr>
      <a:lvl4pPr algn="l" defTabSz="105727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Arial" charset="0"/>
          <a:cs typeface="Arial" charset="0"/>
        </a:defRPr>
      </a:lvl4pPr>
      <a:lvl5pPr algn="l" defTabSz="105727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Arial" charset="0"/>
          <a:cs typeface="Arial" charset="0"/>
        </a:defRPr>
      </a:lvl5pPr>
      <a:lvl6pPr marL="415027" algn="l" defTabSz="1007305" rtl="0" eaLnBrk="1" fontAlgn="base" hangingPunct="1">
        <a:spcBef>
          <a:spcPct val="0"/>
        </a:spcBef>
        <a:spcAft>
          <a:spcPct val="0"/>
        </a:spcAft>
        <a:defRPr sz="2200">
          <a:solidFill>
            <a:schemeClr val="accent1"/>
          </a:solidFill>
          <a:latin typeface="Arial" charset="0"/>
        </a:defRPr>
      </a:lvl6pPr>
      <a:lvl7pPr marL="830053" algn="l" defTabSz="1007305" rtl="0" eaLnBrk="1" fontAlgn="base" hangingPunct="1">
        <a:spcBef>
          <a:spcPct val="0"/>
        </a:spcBef>
        <a:spcAft>
          <a:spcPct val="0"/>
        </a:spcAft>
        <a:defRPr sz="2200">
          <a:solidFill>
            <a:schemeClr val="accent1"/>
          </a:solidFill>
          <a:latin typeface="Arial" charset="0"/>
        </a:defRPr>
      </a:lvl7pPr>
      <a:lvl8pPr marL="1245080" algn="l" defTabSz="1007305" rtl="0" eaLnBrk="1" fontAlgn="base" hangingPunct="1">
        <a:spcBef>
          <a:spcPct val="0"/>
        </a:spcBef>
        <a:spcAft>
          <a:spcPct val="0"/>
        </a:spcAft>
        <a:defRPr sz="2200">
          <a:solidFill>
            <a:schemeClr val="accent1"/>
          </a:solidFill>
          <a:latin typeface="Arial" charset="0"/>
        </a:defRPr>
      </a:lvl8pPr>
      <a:lvl9pPr marL="1660106" algn="l" defTabSz="1007305" rtl="0" eaLnBrk="1" fontAlgn="base" hangingPunct="1">
        <a:spcBef>
          <a:spcPct val="0"/>
        </a:spcBef>
        <a:spcAft>
          <a:spcPct val="0"/>
        </a:spcAft>
        <a:defRPr sz="2200">
          <a:solidFill>
            <a:schemeClr val="accent1"/>
          </a:solidFill>
          <a:latin typeface="Arial" charset="0"/>
        </a:defRPr>
      </a:lvl9pPr>
    </p:titleStyle>
    <p:bodyStyle>
      <a:lvl1pPr marL="163513" indent="-163513" algn="l" defTabSz="817563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500">
          <a:solidFill>
            <a:schemeClr val="tx1"/>
          </a:solidFill>
          <a:latin typeface="+mn-lt"/>
          <a:ea typeface="+mn-ea"/>
          <a:cs typeface="+mn-cs"/>
        </a:defRPr>
      </a:lvl1pPr>
      <a:lvl2pPr marL="327025" indent="-160338" algn="l" defTabSz="817563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–"/>
        <a:defRPr sz="1300">
          <a:solidFill>
            <a:schemeClr val="tx1"/>
          </a:solidFill>
          <a:latin typeface="+mn-lt"/>
          <a:cs typeface="+mn-cs"/>
        </a:defRPr>
      </a:lvl2pPr>
      <a:lvl3pPr marL="488950" indent="-160338" algn="l" defTabSz="817563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–"/>
        <a:defRPr sz="1100">
          <a:solidFill>
            <a:schemeClr val="tx1"/>
          </a:solidFill>
          <a:latin typeface="+mn-lt"/>
          <a:cs typeface="+mn-cs"/>
        </a:defRPr>
      </a:lvl3pPr>
      <a:lvl4pPr marL="652463" indent="-160338" algn="l" defTabSz="817563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–"/>
        <a:defRPr sz="900">
          <a:solidFill>
            <a:schemeClr val="tx1"/>
          </a:solidFill>
          <a:latin typeface="+mn-lt"/>
          <a:cs typeface="+mn-cs"/>
        </a:defRPr>
      </a:lvl4pPr>
      <a:lvl5pPr marL="1677988" indent="-201613" algn="l" defTabSz="817563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–"/>
        <a:defRPr sz="1100">
          <a:solidFill>
            <a:schemeClr val="tx1"/>
          </a:solidFill>
          <a:latin typeface="+mn-lt"/>
          <a:cs typeface="+mn-cs"/>
        </a:defRPr>
      </a:lvl5pPr>
      <a:lvl6pPr marL="1402156" indent="-193102" algn="l" defTabSz="1007305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700">
          <a:solidFill>
            <a:schemeClr val="tx1"/>
          </a:solidFill>
          <a:latin typeface="+mn-lt"/>
          <a:cs typeface="+mn-cs"/>
        </a:defRPr>
      </a:lvl6pPr>
      <a:lvl7pPr marL="1817181" indent="-193102" algn="l" defTabSz="1007305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700">
          <a:solidFill>
            <a:schemeClr val="tx1"/>
          </a:solidFill>
          <a:latin typeface="+mn-lt"/>
          <a:cs typeface="+mn-cs"/>
        </a:defRPr>
      </a:lvl7pPr>
      <a:lvl8pPr marL="2232209" indent="-193102" algn="l" defTabSz="1007305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700">
          <a:solidFill>
            <a:schemeClr val="tx1"/>
          </a:solidFill>
          <a:latin typeface="+mn-lt"/>
          <a:cs typeface="+mn-cs"/>
        </a:defRPr>
      </a:lvl8pPr>
      <a:lvl9pPr marL="2647234" indent="-193102" algn="l" defTabSz="1007305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7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83005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5027" algn="l" defTabSz="83005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30053" algn="l" defTabSz="83005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5080" algn="l" defTabSz="83005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60106" algn="l" defTabSz="83005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132" algn="l" defTabSz="83005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90159" algn="l" defTabSz="83005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905186" algn="l" defTabSz="83005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20212" algn="l" defTabSz="83005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5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7001" y="730645"/>
            <a:ext cx="5733143" cy="3348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000" y="1484318"/>
            <a:ext cx="8891662" cy="1330814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Rectangle 396"/>
          <p:cNvSpPr>
            <a:spLocks noChangeArrowheads="1"/>
          </p:cNvSpPr>
          <p:nvPr/>
        </p:nvSpPr>
        <p:spPr bwMode="auto">
          <a:xfrm>
            <a:off x="220905" y="6569007"/>
            <a:ext cx="128241" cy="1250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663341"/>
            <a:fld id="{0A34F8B7-923E-4E9F-AE3F-2D64B3EAD121}" type="slidenum">
              <a:rPr lang="en-GB" sz="813" b="0">
                <a:solidFill>
                  <a:srgbClr val="000000"/>
                </a:solidFill>
                <a:latin typeface="Arial"/>
              </a:rPr>
              <a:pPr defTabSz="663341"/>
              <a:t>‹#›</a:t>
            </a:fld>
            <a:endParaRPr lang="en-GB" sz="813" b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5732" y="6448400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13">
                <a:solidFill>
                  <a:schemeClr val="tx1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b="0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42058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7" r:id="rId1"/>
    <p:sldLayoutId id="2147484048" r:id="rId2"/>
    <p:sldLayoutId id="2147484049" r:id="rId3"/>
    <p:sldLayoutId id="2147484050" r:id="rId4"/>
    <p:sldLayoutId id="2147484051" r:id="rId5"/>
    <p:sldLayoutId id="2147484052" r:id="rId6"/>
    <p:sldLayoutId id="2147484053" r:id="rId7"/>
    <p:sldLayoutId id="2147484054" r:id="rId8"/>
    <p:sldLayoutId id="2147484056" r:id="rId9"/>
    <p:sldLayoutId id="2147484057" r:id="rId10"/>
    <p:sldLayoutId id="2147484058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673870" rtl="0" eaLnBrk="1" latinLnBrk="0" hangingPunct="1">
        <a:lnSpc>
          <a:spcPct val="90000"/>
        </a:lnSpc>
        <a:spcBef>
          <a:spcPct val="0"/>
        </a:spcBef>
        <a:buNone/>
        <a:defRPr sz="1625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73870" rtl="0" eaLnBrk="1" latinLnBrk="0" hangingPunct="1">
        <a:spcBef>
          <a:spcPts val="886"/>
        </a:spcBef>
        <a:buFont typeface="Arial" pitchFamily="34" charset="0"/>
        <a:buNone/>
        <a:defRPr sz="1463" kern="1200">
          <a:solidFill>
            <a:schemeClr val="tx1"/>
          </a:solidFill>
          <a:latin typeface="+mn-lt"/>
          <a:ea typeface="+mn-ea"/>
          <a:cs typeface="+mn-cs"/>
        </a:defRPr>
      </a:lvl1pPr>
      <a:lvl2pPr marL="196548" indent="-196548" algn="l" defTabSz="673870" rtl="0" eaLnBrk="1" latinLnBrk="0" hangingPunct="1">
        <a:spcBef>
          <a:spcPts val="443"/>
        </a:spcBef>
        <a:buClr>
          <a:schemeClr val="tx2"/>
        </a:buClr>
        <a:buFont typeface="Arial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2pPr>
      <a:lvl3pPr marL="400111" indent="-203566" algn="l" defTabSz="673870" rtl="0" eaLnBrk="1" latinLnBrk="0" hangingPunct="1">
        <a:spcBef>
          <a:spcPts val="443"/>
        </a:spcBef>
        <a:buClr>
          <a:schemeClr val="tx2"/>
        </a:buClr>
        <a:buFont typeface="Arial" pitchFamily="34" charset="0"/>
        <a:buChar char="−"/>
        <a:defRPr sz="1463" kern="1200">
          <a:solidFill>
            <a:schemeClr val="tx1"/>
          </a:solidFill>
          <a:latin typeface="+mn-lt"/>
          <a:ea typeface="+mn-ea"/>
          <a:cs typeface="+mn-cs"/>
        </a:defRPr>
      </a:lvl3pPr>
      <a:lvl4pPr marL="596659" indent="-196548" algn="l" defTabSz="673870" rtl="0" eaLnBrk="1" latinLnBrk="0" hangingPunct="1">
        <a:spcBef>
          <a:spcPts val="443"/>
        </a:spcBef>
        <a:buClr>
          <a:schemeClr val="tx2"/>
        </a:buClr>
        <a:buFont typeface="Arial" pitchFamily="34" charset="0"/>
        <a:buChar char="−"/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marL="793200" indent="-196548" algn="l" defTabSz="673870" rtl="0" eaLnBrk="1" latinLnBrk="0" hangingPunct="1">
        <a:spcBef>
          <a:spcPts val="443"/>
        </a:spcBef>
        <a:buClr>
          <a:schemeClr val="tx2"/>
        </a:buClr>
        <a:buFont typeface="Arial" pitchFamily="34" charset="0"/>
        <a:buChar char="−"/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marL="1853141" indent="-168467" algn="l" defTabSz="673870" rtl="0" eaLnBrk="1" latinLnBrk="0" hangingPunct="1">
        <a:spcBef>
          <a:spcPct val="20000"/>
        </a:spcBef>
        <a:buFont typeface="Arial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marL="2190077" indent="-168467" algn="l" defTabSz="673870" rtl="0" eaLnBrk="1" latinLnBrk="0" hangingPunct="1">
        <a:spcBef>
          <a:spcPct val="20000"/>
        </a:spcBef>
        <a:buFont typeface="Arial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marL="2527012" indent="-168467" algn="l" defTabSz="673870" rtl="0" eaLnBrk="1" latinLnBrk="0" hangingPunct="1">
        <a:spcBef>
          <a:spcPct val="20000"/>
        </a:spcBef>
        <a:buFont typeface="Arial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marL="2863948" indent="-168467" algn="l" defTabSz="673870" rtl="0" eaLnBrk="1" latinLnBrk="0" hangingPunct="1">
        <a:spcBef>
          <a:spcPct val="20000"/>
        </a:spcBef>
        <a:buFont typeface="Arial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738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36936" algn="l" defTabSz="6738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73870" algn="l" defTabSz="6738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10805" algn="l" defTabSz="6738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47739" algn="l" defTabSz="6738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84676" algn="l" defTabSz="6738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2021610" algn="l" defTabSz="6738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58545" algn="l" defTabSz="6738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95479" algn="l" defTabSz="6738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5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7001" y="730645"/>
            <a:ext cx="5733143" cy="3348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000" y="1484318"/>
            <a:ext cx="8891662" cy="1330814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Rectangle 396"/>
          <p:cNvSpPr>
            <a:spLocks noChangeArrowheads="1"/>
          </p:cNvSpPr>
          <p:nvPr/>
        </p:nvSpPr>
        <p:spPr bwMode="auto">
          <a:xfrm>
            <a:off x="220905" y="6569007"/>
            <a:ext cx="128241" cy="1250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663341"/>
            <a:fld id="{0A34F8B7-923E-4E9F-AE3F-2D64B3EAD121}" type="slidenum">
              <a:rPr lang="en-GB" sz="813" b="0">
                <a:solidFill>
                  <a:srgbClr val="000000"/>
                </a:solidFill>
                <a:latin typeface="Arial"/>
              </a:rPr>
              <a:pPr defTabSz="663341"/>
              <a:t>‹#›</a:t>
            </a:fld>
            <a:endParaRPr lang="en-GB" sz="813" b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5732" y="6448400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13">
                <a:solidFill>
                  <a:schemeClr val="tx1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b="0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95939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0" r:id="rId1"/>
    <p:sldLayoutId id="2147484061" r:id="rId2"/>
    <p:sldLayoutId id="2147484062" r:id="rId3"/>
    <p:sldLayoutId id="2147484063" r:id="rId4"/>
    <p:sldLayoutId id="2147484064" r:id="rId5"/>
    <p:sldLayoutId id="2147484065" r:id="rId6"/>
    <p:sldLayoutId id="2147484066" r:id="rId7"/>
    <p:sldLayoutId id="2147484067" r:id="rId8"/>
    <p:sldLayoutId id="2147484069" r:id="rId9"/>
    <p:sldLayoutId id="2147484070" r:id="rId10"/>
    <p:sldLayoutId id="2147484071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673870" rtl="0" eaLnBrk="1" latinLnBrk="0" hangingPunct="1">
        <a:lnSpc>
          <a:spcPct val="90000"/>
        </a:lnSpc>
        <a:spcBef>
          <a:spcPct val="0"/>
        </a:spcBef>
        <a:buNone/>
        <a:defRPr sz="1625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73870" rtl="0" eaLnBrk="1" latinLnBrk="0" hangingPunct="1">
        <a:spcBef>
          <a:spcPts val="886"/>
        </a:spcBef>
        <a:buFont typeface="Arial" pitchFamily="34" charset="0"/>
        <a:buNone/>
        <a:defRPr sz="1463" kern="1200">
          <a:solidFill>
            <a:schemeClr val="tx1"/>
          </a:solidFill>
          <a:latin typeface="+mn-lt"/>
          <a:ea typeface="+mn-ea"/>
          <a:cs typeface="+mn-cs"/>
        </a:defRPr>
      </a:lvl1pPr>
      <a:lvl2pPr marL="196548" indent="-196548" algn="l" defTabSz="673870" rtl="0" eaLnBrk="1" latinLnBrk="0" hangingPunct="1">
        <a:spcBef>
          <a:spcPts val="443"/>
        </a:spcBef>
        <a:buClr>
          <a:schemeClr val="tx2"/>
        </a:buClr>
        <a:buFont typeface="Arial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2pPr>
      <a:lvl3pPr marL="400111" indent="-203566" algn="l" defTabSz="673870" rtl="0" eaLnBrk="1" latinLnBrk="0" hangingPunct="1">
        <a:spcBef>
          <a:spcPts val="443"/>
        </a:spcBef>
        <a:buClr>
          <a:schemeClr val="tx2"/>
        </a:buClr>
        <a:buFont typeface="Arial" pitchFamily="34" charset="0"/>
        <a:buChar char="−"/>
        <a:defRPr sz="1463" kern="1200">
          <a:solidFill>
            <a:schemeClr val="tx1"/>
          </a:solidFill>
          <a:latin typeface="+mn-lt"/>
          <a:ea typeface="+mn-ea"/>
          <a:cs typeface="+mn-cs"/>
        </a:defRPr>
      </a:lvl3pPr>
      <a:lvl4pPr marL="596659" indent="-196548" algn="l" defTabSz="673870" rtl="0" eaLnBrk="1" latinLnBrk="0" hangingPunct="1">
        <a:spcBef>
          <a:spcPts val="443"/>
        </a:spcBef>
        <a:buClr>
          <a:schemeClr val="tx2"/>
        </a:buClr>
        <a:buFont typeface="Arial" pitchFamily="34" charset="0"/>
        <a:buChar char="−"/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marL="793200" indent="-196548" algn="l" defTabSz="673870" rtl="0" eaLnBrk="1" latinLnBrk="0" hangingPunct="1">
        <a:spcBef>
          <a:spcPts val="443"/>
        </a:spcBef>
        <a:buClr>
          <a:schemeClr val="tx2"/>
        </a:buClr>
        <a:buFont typeface="Arial" pitchFamily="34" charset="0"/>
        <a:buChar char="−"/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marL="1853141" indent="-168467" algn="l" defTabSz="673870" rtl="0" eaLnBrk="1" latinLnBrk="0" hangingPunct="1">
        <a:spcBef>
          <a:spcPct val="20000"/>
        </a:spcBef>
        <a:buFont typeface="Arial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marL="2190077" indent="-168467" algn="l" defTabSz="673870" rtl="0" eaLnBrk="1" latinLnBrk="0" hangingPunct="1">
        <a:spcBef>
          <a:spcPct val="20000"/>
        </a:spcBef>
        <a:buFont typeface="Arial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marL="2527012" indent="-168467" algn="l" defTabSz="673870" rtl="0" eaLnBrk="1" latinLnBrk="0" hangingPunct="1">
        <a:spcBef>
          <a:spcPct val="20000"/>
        </a:spcBef>
        <a:buFont typeface="Arial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marL="2863948" indent="-168467" algn="l" defTabSz="673870" rtl="0" eaLnBrk="1" latinLnBrk="0" hangingPunct="1">
        <a:spcBef>
          <a:spcPct val="20000"/>
        </a:spcBef>
        <a:buFont typeface="Arial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738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36936" algn="l" defTabSz="6738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73870" algn="l" defTabSz="6738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10805" algn="l" defTabSz="6738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47739" algn="l" defTabSz="6738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84676" algn="l" defTabSz="6738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2021610" algn="l" defTabSz="6738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58545" algn="l" defTabSz="6738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95479" algn="l" defTabSz="6738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246"/>
          <p:cNvSpPr>
            <a:spLocks noGrp="1" noChangeArrowheads="1"/>
          </p:cNvSpPr>
          <p:nvPr>
            <p:ph type="title"/>
          </p:nvPr>
        </p:nvSpPr>
        <p:spPr bwMode="auto">
          <a:xfrm>
            <a:off x="550503" y="294387"/>
            <a:ext cx="8804996" cy="681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0" tIns="0" rIns="0" bIns="18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</a:p>
        </p:txBody>
      </p:sp>
      <p:sp>
        <p:nvSpPr>
          <p:cNvPr id="1032" name="Rectangle 230"/>
          <p:cNvSpPr>
            <a:spLocks noChangeArrowheads="1"/>
          </p:cNvSpPr>
          <p:nvPr/>
        </p:nvSpPr>
        <p:spPr bwMode="auto">
          <a:xfrm>
            <a:off x="206249" y="294387"/>
            <a:ext cx="138005" cy="54521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910" tIns="45457" rIns="90910" bIns="45457" anchor="ctr"/>
          <a:lstStyle/>
          <a:p>
            <a:pPr defTabSz="853098">
              <a:spcBef>
                <a:spcPct val="50000"/>
              </a:spcBef>
            </a:pPr>
            <a:endParaRPr lang="en-US" sz="662" b="0" i="1">
              <a:solidFill>
                <a:srgbClr val="000000"/>
              </a:solidFill>
            </a:endParaRPr>
          </a:p>
        </p:txBody>
      </p:sp>
      <p:sp>
        <p:nvSpPr>
          <p:cNvPr id="17" name="Footer Placeholder 2"/>
          <p:cNvSpPr txBox="1">
            <a:spLocks/>
          </p:cNvSpPr>
          <p:nvPr userDrawn="1"/>
        </p:nvSpPr>
        <p:spPr bwMode="auto">
          <a:xfrm>
            <a:off x="9150678" y="6557934"/>
            <a:ext cx="409641" cy="1601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en-GB"/>
            </a:defPPr>
            <a:lvl1pPr algn="r" defTabSz="901700" rtl="0" eaLnBrk="0" fontAlgn="base" hangingPunct="0">
              <a:spcBef>
                <a:spcPct val="0"/>
              </a:spcBef>
              <a:spcAft>
                <a:spcPct val="0"/>
              </a:spcAft>
              <a:defRPr sz="1100" b="1" kern="1200">
                <a:solidFill>
                  <a:srgbClr val="A5A6A9"/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sz="1200" b="1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sz="1200" b="1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sz="1200" b="1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sz="1200" b="1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pPr algn="ctr">
              <a:defRPr/>
            </a:pPr>
            <a:fld id="{16F8BDC3-5235-4629-B7D0-C86CB5DC455F}" type="slidenum">
              <a:rPr lang="en-GB" sz="1041" smtClean="0"/>
              <a:pPr algn="ctr">
                <a:defRPr/>
              </a:pPr>
              <a:t>‹#›</a:t>
            </a:fld>
            <a:endParaRPr lang="en-GB" sz="1041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3095696" y="6506729"/>
            <a:ext cx="3342441" cy="2625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hangingPunct="1"/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259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3" r:id="rId1"/>
    <p:sldLayoutId id="2147484074" r:id="rId2"/>
    <p:sldLayoutId id="2147484075" r:id="rId3"/>
    <p:sldLayoutId id="2147484076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110241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81">
          <a:solidFill>
            <a:schemeClr val="tx2"/>
          </a:solidFill>
          <a:latin typeface="+mj-lt"/>
          <a:ea typeface="+mj-ea"/>
          <a:cs typeface="Arial" charset="0"/>
        </a:defRPr>
      </a:lvl1pPr>
      <a:lvl2pPr algn="l" defTabSz="110241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81">
          <a:solidFill>
            <a:schemeClr val="tx2"/>
          </a:solidFill>
          <a:latin typeface="Arial" charset="0"/>
          <a:cs typeface="Arial" charset="0"/>
        </a:defRPr>
      </a:lvl2pPr>
      <a:lvl3pPr algn="l" defTabSz="110241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81">
          <a:solidFill>
            <a:schemeClr val="tx2"/>
          </a:solidFill>
          <a:latin typeface="Arial" charset="0"/>
          <a:cs typeface="Arial" charset="0"/>
        </a:defRPr>
      </a:lvl3pPr>
      <a:lvl4pPr algn="l" defTabSz="110241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81">
          <a:solidFill>
            <a:schemeClr val="tx2"/>
          </a:solidFill>
          <a:latin typeface="Arial" charset="0"/>
          <a:cs typeface="Arial" charset="0"/>
        </a:defRPr>
      </a:lvl4pPr>
      <a:lvl5pPr algn="l" defTabSz="110241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81">
          <a:solidFill>
            <a:schemeClr val="tx2"/>
          </a:solidFill>
          <a:latin typeface="Arial" charset="0"/>
          <a:cs typeface="Arial" charset="0"/>
        </a:defRPr>
      </a:lvl5pPr>
      <a:lvl6pPr marL="432557" algn="l" defTabSz="1049852" rtl="0" eaLnBrk="0" fontAlgn="base" hangingPunct="0">
        <a:spcBef>
          <a:spcPct val="0"/>
        </a:spcBef>
        <a:spcAft>
          <a:spcPct val="0"/>
        </a:spcAft>
        <a:defRPr sz="2271">
          <a:solidFill>
            <a:schemeClr val="accent1"/>
          </a:solidFill>
          <a:latin typeface="Arial" charset="0"/>
        </a:defRPr>
      </a:lvl6pPr>
      <a:lvl7pPr marL="865114" algn="l" defTabSz="1049852" rtl="0" eaLnBrk="0" fontAlgn="base" hangingPunct="0">
        <a:spcBef>
          <a:spcPct val="0"/>
        </a:spcBef>
        <a:spcAft>
          <a:spcPct val="0"/>
        </a:spcAft>
        <a:defRPr sz="2271">
          <a:solidFill>
            <a:schemeClr val="accent1"/>
          </a:solidFill>
          <a:latin typeface="Arial" charset="0"/>
        </a:defRPr>
      </a:lvl7pPr>
      <a:lvl8pPr marL="1297671" algn="l" defTabSz="1049852" rtl="0" eaLnBrk="0" fontAlgn="base" hangingPunct="0">
        <a:spcBef>
          <a:spcPct val="0"/>
        </a:spcBef>
        <a:spcAft>
          <a:spcPct val="0"/>
        </a:spcAft>
        <a:defRPr sz="2271">
          <a:solidFill>
            <a:schemeClr val="accent1"/>
          </a:solidFill>
          <a:latin typeface="Arial" charset="0"/>
        </a:defRPr>
      </a:lvl8pPr>
      <a:lvl9pPr marL="1730228" algn="l" defTabSz="1049852" rtl="0" eaLnBrk="0" fontAlgn="base" hangingPunct="0">
        <a:spcBef>
          <a:spcPct val="0"/>
        </a:spcBef>
        <a:spcAft>
          <a:spcPct val="0"/>
        </a:spcAft>
        <a:defRPr sz="2271">
          <a:solidFill>
            <a:schemeClr val="accent1"/>
          </a:solidFill>
          <a:latin typeface="Arial" charset="0"/>
        </a:defRPr>
      </a:lvl9pPr>
    </p:titleStyle>
    <p:bodyStyle>
      <a:lvl1pPr marL="213275" indent="-213275" algn="l" defTabSz="853098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514">
          <a:solidFill>
            <a:schemeClr val="tx1"/>
          </a:solidFill>
          <a:latin typeface="+mn-lt"/>
          <a:ea typeface="+mn-ea"/>
          <a:cs typeface="+mn-cs"/>
        </a:defRPr>
      </a:lvl1pPr>
      <a:lvl2pPr marL="441569" indent="-226792" algn="l" defTabSz="853098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–"/>
        <a:defRPr sz="1325">
          <a:solidFill>
            <a:schemeClr val="tx1"/>
          </a:solidFill>
          <a:latin typeface="+mn-lt"/>
          <a:cs typeface="+mn-cs"/>
        </a:defRPr>
      </a:lvl2pPr>
      <a:lvl3pPr marL="654843" indent="-211773" algn="l" defTabSz="853098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–"/>
        <a:defRPr sz="1135">
          <a:solidFill>
            <a:schemeClr val="tx1"/>
          </a:solidFill>
          <a:latin typeface="+mn-lt"/>
          <a:cs typeface="+mn-cs"/>
        </a:defRPr>
      </a:lvl3pPr>
      <a:lvl4pPr marL="868118" indent="-211773" algn="l" defTabSz="853098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–"/>
        <a:defRPr sz="946">
          <a:solidFill>
            <a:schemeClr val="tx1"/>
          </a:solidFill>
          <a:latin typeface="+mn-lt"/>
          <a:cs typeface="+mn-cs"/>
        </a:defRPr>
      </a:lvl4pPr>
      <a:lvl5pPr marL="1081392" indent="-211773" algn="l" defTabSz="853098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–"/>
        <a:defRPr sz="1135">
          <a:solidFill>
            <a:schemeClr val="tx1"/>
          </a:solidFill>
          <a:latin typeface="+mn-lt"/>
          <a:cs typeface="+mn-cs"/>
        </a:defRPr>
      </a:lvl5pPr>
      <a:lvl6pPr marL="1461382" indent="-201259" algn="l" defTabSz="1049852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757">
          <a:solidFill>
            <a:schemeClr val="tx1"/>
          </a:solidFill>
          <a:latin typeface="+mn-lt"/>
          <a:cs typeface="+mn-cs"/>
        </a:defRPr>
      </a:lvl6pPr>
      <a:lvl7pPr marL="1893939" indent="-201259" algn="l" defTabSz="1049852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757">
          <a:solidFill>
            <a:schemeClr val="tx1"/>
          </a:solidFill>
          <a:latin typeface="+mn-lt"/>
          <a:cs typeface="+mn-cs"/>
        </a:defRPr>
      </a:lvl7pPr>
      <a:lvl8pPr marL="2326496" indent="-201259" algn="l" defTabSz="1049852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757">
          <a:solidFill>
            <a:schemeClr val="tx1"/>
          </a:solidFill>
          <a:latin typeface="+mn-lt"/>
          <a:cs typeface="+mn-cs"/>
        </a:defRPr>
      </a:lvl8pPr>
      <a:lvl9pPr marL="2759053" indent="-201259" algn="l" defTabSz="1049852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757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865114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1pPr>
      <a:lvl2pPr marL="432557" algn="l" defTabSz="865114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2pPr>
      <a:lvl3pPr marL="865114" algn="l" defTabSz="865114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3pPr>
      <a:lvl4pPr marL="1297671" algn="l" defTabSz="865114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4pPr>
      <a:lvl5pPr marL="1730228" algn="l" defTabSz="865114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5pPr>
      <a:lvl6pPr marL="2162785" algn="l" defTabSz="865114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6pPr>
      <a:lvl7pPr marL="2595342" algn="l" defTabSz="865114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7pPr>
      <a:lvl8pPr marL="3027898" algn="l" defTabSz="865114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8pPr>
      <a:lvl9pPr marL="3460455" algn="l" defTabSz="865114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365"/>
          <p:cNvSpPr>
            <a:spLocks noGrp="1" noChangeArrowheads="1"/>
          </p:cNvSpPr>
          <p:nvPr>
            <p:ph type="body" idx="1"/>
          </p:nvPr>
        </p:nvSpPr>
        <p:spPr bwMode="auto">
          <a:xfrm>
            <a:off x="550506" y="1249643"/>
            <a:ext cx="8804996" cy="49730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2123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Click to edit Master text styles</a:t>
            </a:r>
          </a:p>
          <a:p>
            <a:pPr lvl="2"/>
            <a:r>
              <a:rPr lang="en-GB" smtClean="0"/>
              <a:t>Click to edit Master text styles</a:t>
            </a:r>
          </a:p>
          <a:p>
            <a:pPr lvl="3"/>
            <a:r>
              <a:rPr lang="en-GB" smtClean="0"/>
              <a:t>Click to edit Master text styles</a:t>
            </a:r>
          </a:p>
        </p:txBody>
      </p:sp>
      <p:sp>
        <p:nvSpPr>
          <p:cNvPr id="13315" name="Rectangle 246"/>
          <p:cNvSpPr>
            <a:spLocks noGrp="1" noChangeArrowheads="1"/>
          </p:cNvSpPr>
          <p:nvPr>
            <p:ph type="title"/>
          </p:nvPr>
        </p:nvSpPr>
        <p:spPr bwMode="auto">
          <a:xfrm>
            <a:off x="550506" y="294390"/>
            <a:ext cx="8804996" cy="6818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177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</a:p>
        </p:txBody>
      </p:sp>
      <p:sp>
        <p:nvSpPr>
          <p:cNvPr id="2052" name="Rectangle 85"/>
          <p:cNvSpPr>
            <a:spLocks noChangeArrowheads="1"/>
          </p:cNvSpPr>
          <p:nvPr/>
        </p:nvSpPr>
        <p:spPr bwMode="auto">
          <a:xfrm>
            <a:off x="206252" y="294390"/>
            <a:ext cx="138005" cy="54521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extLst/>
        </p:spPr>
        <p:txBody>
          <a:bodyPr wrap="none" lIns="89415" tIns="44710" rIns="89415" bIns="44710" anchor="ctr"/>
          <a:lstStyle/>
          <a:p>
            <a:pPr defTabSz="837669">
              <a:spcBef>
                <a:spcPct val="50000"/>
              </a:spcBef>
              <a:defRPr/>
            </a:pPr>
            <a:endParaRPr lang="en-US" sz="662" b="0" i="1" dirty="0">
              <a:solidFill>
                <a:srgbClr val="000000"/>
              </a:solidFill>
            </a:endParaRPr>
          </a:p>
        </p:txBody>
      </p:sp>
      <p:sp>
        <p:nvSpPr>
          <p:cNvPr id="2054" name="Rectangle 396"/>
          <p:cNvSpPr>
            <a:spLocks noChangeArrowheads="1"/>
          </p:cNvSpPr>
          <p:nvPr/>
        </p:nvSpPr>
        <p:spPr bwMode="auto">
          <a:xfrm>
            <a:off x="4875800" y="6403923"/>
            <a:ext cx="163506" cy="160172"/>
          </a:xfrm>
          <a:prstGeom prst="rect">
            <a:avLst/>
          </a:prstGeom>
          <a:noFill/>
          <a:ln>
            <a:noFill/>
          </a:ln>
          <a:extLst/>
        </p:spPr>
        <p:txBody>
          <a:bodyPr wrap="none" lIns="0" tIns="0" rIns="0" bIns="0" anchor="ctr">
            <a:spAutoFit/>
          </a:bodyPr>
          <a:lstStyle/>
          <a:p>
            <a:pPr defTabSz="837669">
              <a:defRPr/>
            </a:pPr>
            <a:fld id="{6C183D7D-208E-4596-A6EE-87AEAFE65D86}" type="slidenum">
              <a:rPr lang="en-GB" sz="1041" b="0">
                <a:solidFill>
                  <a:srgbClr val="000000"/>
                </a:solidFill>
              </a:rPr>
              <a:pPr defTabSz="837669">
                <a:defRPr/>
              </a:pPr>
              <a:t>‹#›</a:t>
            </a:fld>
            <a:endParaRPr lang="en-GB" sz="1041" b="0" dirty="0">
              <a:solidFill>
                <a:srgbClr val="000000"/>
              </a:solidFill>
            </a:endParaRPr>
          </a:p>
        </p:txBody>
      </p:sp>
      <p:sp>
        <p:nvSpPr>
          <p:cNvPr id="3254" name="Text Box 182"/>
          <p:cNvSpPr txBox="1">
            <a:spLocks noChangeArrowheads="1"/>
          </p:cNvSpPr>
          <p:nvPr/>
        </p:nvSpPr>
        <p:spPr bwMode="auto">
          <a:xfrm>
            <a:off x="9326622" y="6401404"/>
            <a:ext cx="65" cy="13093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 lIns="0" tIns="0" rIns="0" bIns="0">
            <a:spAutoFit/>
          </a:bodyPr>
          <a:lstStyle/>
          <a:p>
            <a:pPr algn="r" defTabSz="852681">
              <a:defRPr/>
            </a:pPr>
            <a:endParaRPr lang="en-GB" sz="851" dirty="0">
              <a:solidFill>
                <a:srgbClr val="A5A6A9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3384905" y="6356345"/>
            <a:ext cx="3136192" cy="364979"/>
          </a:xfrm>
          <a:prstGeom prst="rect">
            <a:avLst/>
          </a:prstGeom>
        </p:spPr>
        <p:txBody>
          <a:bodyPr vert="horz" lIns="91396" tIns="45698" rIns="91396" bIns="45698" rtlCol="0" anchor="ctr"/>
          <a:lstStyle>
            <a:lvl1pPr algn="ctr">
              <a:defRPr sz="11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hangingPunct="1"/>
            <a:endParaRPr lang="en-CA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7980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8" r:id="rId1"/>
    <p:sldLayoutId id="2147484079" r:id="rId2"/>
    <p:sldLayoutId id="2147484080" r:id="rId3"/>
    <p:sldLayoutId id="2147484081" r:id="rId4"/>
    <p:sldLayoutId id="2147484082" r:id="rId5"/>
    <p:sldLayoutId id="2147484083" r:id="rId6"/>
    <p:sldLayoutId id="2147484084" r:id="rId7"/>
    <p:sldLayoutId id="2147484085" r:id="rId8"/>
    <p:sldLayoutId id="2147484086" r:id="rId9"/>
    <p:sldLayoutId id="2147484087" r:id="rId10"/>
    <p:sldLayoutId id="2147484088" r:id="rId11"/>
    <p:sldLayoutId id="2147484089" r:id="rId12"/>
    <p:sldLayoutId id="2147484090" r:id="rId13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108386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81">
          <a:solidFill>
            <a:schemeClr val="tx2"/>
          </a:solidFill>
          <a:latin typeface="+mj-lt"/>
          <a:ea typeface="+mj-ea"/>
          <a:cs typeface="+mj-cs"/>
        </a:defRPr>
      </a:lvl1pPr>
      <a:lvl2pPr algn="l" defTabSz="108386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81">
          <a:solidFill>
            <a:schemeClr val="tx2"/>
          </a:solidFill>
          <a:latin typeface="Arial" charset="0"/>
          <a:cs typeface="Arial" charset="0"/>
        </a:defRPr>
      </a:lvl2pPr>
      <a:lvl3pPr algn="l" defTabSz="108386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81">
          <a:solidFill>
            <a:schemeClr val="tx2"/>
          </a:solidFill>
          <a:latin typeface="Arial" charset="0"/>
          <a:cs typeface="Arial" charset="0"/>
        </a:defRPr>
      </a:lvl3pPr>
      <a:lvl4pPr algn="l" defTabSz="108386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81">
          <a:solidFill>
            <a:schemeClr val="tx2"/>
          </a:solidFill>
          <a:latin typeface="Arial" charset="0"/>
          <a:cs typeface="Arial" charset="0"/>
        </a:defRPr>
      </a:lvl4pPr>
      <a:lvl5pPr algn="l" defTabSz="108386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81">
          <a:solidFill>
            <a:schemeClr val="tx2"/>
          </a:solidFill>
          <a:latin typeface="Arial" charset="0"/>
          <a:cs typeface="Arial" charset="0"/>
        </a:defRPr>
      </a:lvl5pPr>
      <a:lvl6pPr marL="425437" algn="l" defTabSz="1032587" rtl="0" fontAlgn="base">
        <a:spcBef>
          <a:spcPct val="0"/>
        </a:spcBef>
        <a:spcAft>
          <a:spcPct val="0"/>
        </a:spcAft>
        <a:defRPr sz="2271">
          <a:solidFill>
            <a:schemeClr val="accent1"/>
          </a:solidFill>
          <a:latin typeface="Arial" charset="0"/>
          <a:cs typeface="Arial" charset="0"/>
        </a:defRPr>
      </a:lvl6pPr>
      <a:lvl7pPr marL="850883" algn="l" defTabSz="1032587" rtl="0" fontAlgn="base">
        <a:spcBef>
          <a:spcPct val="0"/>
        </a:spcBef>
        <a:spcAft>
          <a:spcPct val="0"/>
        </a:spcAft>
        <a:defRPr sz="2271">
          <a:solidFill>
            <a:schemeClr val="accent1"/>
          </a:solidFill>
          <a:latin typeface="Arial" charset="0"/>
          <a:cs typeface="Arial" charset="0"/>
        </a:defRPr>
      </a:lvl7pPr>
      <a:lvl8pPr marL="1276327" algn="l" defTabSz="1032587" rtl="0" fontAlgn="base">
        <a:spcBef>
          <a:spcPct val="0"/>
        </a:spcBef>
        <a:spcAft>
          <a:spcPct val="0"/>
        </a:spcAft>
        <a:defRPr sz="2271">
          <a:solidFill>
            <a:schemeClr val="accent1"/>
          </a:solidFill>
          <a:latin typeface="Arial" charset="0"/>
          <a:cs typeface="Arial" charset="0"/>
        </a:defRPr>
      </a:lvl8pPr>
      <a:lvl9pPr marL="1701760" algn="l" defTabSz="1032587" rtl="0" fontAlgn="base">
        <a:spcBef>
          <a:spcPct val="0"/>
        </a:spcBef>
        <a:spcAft>
          <a:spcPct val="0"/>
        </a:spcAft>
        <a:defRPr sz="2271">
          <a:solidFill>
            <a:schemeClr val="accent1"/>
          </a:solidFill>
          <a:latin typeface="Arial" charset="0"/>
          <a:cs typeface="Arial" charset="0"/>
        </a:defRPr>
      </a:lvl9pPr>
    </p:titleStyle>
    <p:bodyStyle>
      <a:lvl1pPr marL="166634" indent="-166634" algn="l" defTabSz="837669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8">
          <a:solidFill>
            <a:schemeClr val="tx1"/>
          </a:solidFill>
          <a:latin typeface="+mn-lt"/>
          <a:ea typeface="+mn-ea"/>
          <a:cs typeface="+mn-cs"/>
        </a:defRPr>
      </a:lvl1pPr>
      <a:lvl2pPr marL="325761" indent="-156124" algn="l" defTabSz="837669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–"/>
        <a:defRPr sz="1325">
          <a:solidFill>
            <a:schemeClr val="tx1"/>
          </a:solidFill>
          <a:latin typeface="+mn-lt"/>
          <a:cs typeface="+mn-cs"/>
        </a:defRPr>
      </a:lvl2pPr>
      <a:lvl3pPr marL="502902" indent="-174140" algn="l" defTabSz="837669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–"/>
        <a:defRPr sz="1135">
          <a:solidFill>
            <a:schemeClr val="tx1"/>
          </a:solidFill>
          <a:latin typeface="+mn-lt"/>
          <a:cs typeface="+mn-cs"/>
        </a:defRPr>
      </a:lvl3pPr>
      <a:lvl4pPr marL="663531" indent="-156124" algn="l" defTabSz="837669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–"/>
        <a:defRPr sz="946">
          <a:solidFill>
            <a:schemeClr val="tx1"/>
          </a:solidFill>
          <a:latin typeface="+mn-lt"/>
          <a:cs typeface="+mn-cs"/>
        </a:defRPr>
      </a:lvl4pPr>
      <a:lvl5pPr marL="1792434" indent="-207166" algn="l" defTabSz="1083865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Times New Roman" pitchFamily="18" charset="0"/>
        <a:buChar char="–"/>
        <a:defRPr sz="851">
          <a:solidFill>
            <a:schemeClr val="tx1"/>
          </a:solidFill>
          <a:latin typeface="+mn-lt"/>
          <a:cs typeface="+mn-cs"/>
        </a:defRPr>
      </a:lvl5pPr>
      <a:lvl6pPr marL="1437336" indent="-197954" algn="l" defTabSz="1032587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757">
          <a:solidFill>
            <a:schemeClr val="tx1"/>
          </a:solidFill>
          <a:latin typeface="+mn-lt"/>
          <a:cs typeface="+mn-cs"/>
        </a:defRPr>
      </a:lvl6pPr>
      <a:lvl7pPr marL="1862782" indent="-197954" algn="l" defTabSz="1032587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757">
          <a:solidFill>
            <a:schemeClr val="tx1"/>
          </a:solidFill>
          <a:latin typeface="+mn-lt"/>
          <a:cs typeface="+mn-cs"/>
        </a:defRPr>
      </a:lvl7pPr>
      <a:lvl8pPr marL="2288221" indent="-197954" algn="l" defTabSz="1032587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757">
          <a:solidFill>
            <a:schemeClr val="tx1"/>
          </a:solidFill>
          <a:latin typeface="+mn-lt"/>
          <a:cs typeface="+mn-cs"/>
        </a:defRPr>
      </a:lvl8pPr>
      <a:lvl9pPr marL="2713664" indent="-197954" algn="l" defTabSz="1032587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757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850883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1pPr>
      <a:lvl2pPr marL="425437" algn="l" defTabSz="850883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2pPr>
      <a:lvl3pPr marL="850883" algn="l" defTabSz="850883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3pPr>
      <a:lvl4pPr marL="1276327" algn="l" defTabSz="850883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4pPr>
      <a:lvl5pPr marL="1701760" algn="l" defTabSz="850883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5pPr>
      <a:lvl6pPr marL="2127202" algn="l" defTabSz="850883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6pPr>
      <a:lvl7pPr marL="2552645" algn="l" defTabSz="850883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7pPr>
      <a:lvl8pPr marL="2978087" algn="l" defTabSz="850883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8pPr>
      <a:lvl9pPr marL="3403518" algn="l" defTabSz="850883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3"/>
            <a:ext cx="9906000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7000" y="730645"/>
            <a:ext cx="5733143" cy="3348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000" y="1484316"/>
            <a:ext cx="8891662" cy="164147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Rectangle 396"/>
          <p:cNvSpPr>
            <a:spLocks noChangeArrowheads="1"/>
          </p:cNvSpPr>
          <p:nvPr/>
        </p:nvSpPr>
        <p:spPr bwMode="auto">
          <a:xfrm>
            <a:off x="206460" y="6554612"/>
            <a:ext cx="15709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816420"/>
            <a:fld id="{0A34F8B7-923E-4E9F-AE3F-2D64B3EAD121}" type="slidenum">
              <a:rPr lang="en-GB" sz="1000" b="0">
                <a:solidFill>
                  <a:srgbClr val="000000"/>
                </a:solidFill>
                <a:latin typeface="Arial"/>
              </a:rPr>
              <a:pPr defTabSz="816420"/>
              <a:t>‹#›</a:t>
            </a:fld>
            <a:endParaRPr lang="en-GB" sz="1000" b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5732" y="6448362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b="0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63276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2" r:id="rId1"/>
    <p:sldLayoutId id="2147484093" r:id="rId2"/>
    <p:sldLayoutId id="2147484094" r:id="rId3"/>
    <p:sldLayoutId id="2147484095" r:id="rId4"/>
    <p:sldLayoutId id="2147484096" r:id="rId5"/>
    <p:sldLayoutId id="2147484097" r:id="rId6"/>
    <p:sldLayoutId id="2147484098" r:id="rId7"/>
    <p:sldLayoutId id="2147484099" r:id="rId8"/>
    <p:sldLayoutId id="2147484100" r:id="rId9"/>
    <p:sldLayoutId id="2147484103" r:id="rId10"/>
    <p:sldLayoutId id="2147484104" r:id="rId11"/>
    <p:sldLayoutId id="2147484105" r:id="rId12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829378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29378" rtl="0" eaLnBrk="1" latinLnBrk="0" hangingPunct="1">
        <a:spcBef>
          <a:spcPts val="109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41905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92444" indent="-250543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34349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76246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078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547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1016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2485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469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937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406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58756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73447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8813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90282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17512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74" y="773"/>
            <a:ext cx="9897007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7000" y="730645"/>
            <a:ext cx="6552234" cy="3348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000" y="1484326"/>
            <a:ext cx="8891662" cy="164147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Rectangle 396"/>
          <p:cNvSpPr>
            <a:spLocks noChangeArrowheads="1"/>
          </p:cNvSpPr>
          <p:nvPr/>
        </p:nvSpPr>
        <p:spPr bwMode="auto">
          <a:xfrm>
            <a:off x="206483" y="6554612"/>
            <a:ext cx="15709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816420"/>
            <a:fld id="{0A34F8B7-923E-4E9F-AE3F-2D64B3EAD121}" type="slidenum">
              <a:rPr lang="en-GB" sz="1000" b="0">
                <a:solidFill>
                  <a:srgbClr val="000000"/>
                </a:solidFill>
                <a:latin typeface="Arial"/>
              </a:rPr>
              <a:pPr defTabSz="816420"/>
              <a:t>‹#›</a:t>
            </a:fld>
            <a:endParaRPr lang="en-GB" sz="1000" b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5732" y="6448406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b="0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4164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829378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29378" rtl="0" eaLnBrk="1" latinLnBrk="0" hangingPunct="1">
        <a:spcBef>
          <a:spcPts val="109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41905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92444" indent="-250543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34349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76246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078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547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1016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2485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469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937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406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58756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73447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8813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90282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17512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46"/>
          <p:cNvSpPr>
            <a:spLocks noGrp="1" noChangeArrowheads="1"/>
          </p:cNvSpPr>
          <p:nvPr>
            <p:ph type="title"/>
          </p:nvPr>
        </p:nvSpPr>
        <p:spPr bwMode="auto">
          <a:xfrm>
            <a:off x="550503" y="294387"/>
            <a:ext cx="8804996" cy="6818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18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Master title style</a:t>
            </a:r>
          </a:p>
        </p:txBody>
      </p:sp>
      <p:sp>
        <p:nvSpPr>
          <p:cNvPr id="2051" name="Rectangle 85"/>
          <p:cNvSpPr>
            <a:spLocks noChangeArrowheads="1"/>
          </p:cNvSpPr>
          <p:nvPr/>
        </p:nvSpPr>
        <p:spPr bwMode="auto">
          <a:xfrm>
            <a:off x="206249" y="294387"/>
            <a:ext cx="138005" cy="54521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910" tIns="45457" rIns="90910" bIns="45457" anchor="ctr"/>
          <a:lstStyle>
            <a:lvl1pPr defTabSz="901700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1700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1700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1700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1700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defTabSz="9017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defTabSz="9017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defTabSz="9017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defTabSz="9017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endParaRPr lang="en-US" altLang="en-US" sz="662" b="0" i="1" dirty="0">
              <a:solidFill>
                <a:srgbClr val="000000"/>
              </a:solidFill>
            </a:endParaRPr>
          </a:p>
        </p:txBody>
      </p:sp>
      <p:sp>
        <p:nvSpPr>
          <p:cNvPr id="2052" name="Rectangle 396"/>
          <p:cNvSpPr>
            <a:spLocks noChangeArrowheads="1"/>
          </p:cNvSpPr>
          <p:nvPr/>
        </p:nvSpPr>
        <p:spPr bwMode="auto">
          <a:xfrm>
            <a:off x="4875039" y="6403923"/>
            <a:ext cx="163506" cy="160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defTabSz="901700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1700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1700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1700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1700"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defTabSz="9017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defTabSz="9017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defTabSz="9017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defTabSz="9017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defRPr/>
            </a:pPr>
            <a:fld id="{E97BCFF7-97A7-4721-A67C-70BCBAD33F22}" type="slidenum">
              <a:rPr lang="en-GB" altLang="en-US" sz="1041" b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GB" altLang="en-US" sz="1041" b="0" dirty="0">
              <a:solidFill>
                <a:srgbClr val="000000"/>
              </a:solidFill>
            </a:endParaRPr>
          </a:p>
        </p:txBody>
      </p:sp>
      <p:sp>
        <p:nvSpPr>
          <p:cNvPr id="3257" name="Rectangle 18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9352401" y="6404405"/>
            <a:ext cx="65" cy="1601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r" defTabSz="853098" eaLnBrk="0" hangingPunct="0">
              <a:defRPr sz="1041">
                <a:solidFill>
                  <a:srgbClr val="A5A6A9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2966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7" r:id="rId1"/>
    <p:sldLayoutId id="2147484108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16" r:id="rId10"/>
    <p:sldLayoutId id="2147484117" r:id="rId11"/>
    <p:sldLayoutId id="2147484118" r:id="rId12"/>
    <p:sldLayoutId id="2147484119" r:id="rId13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110241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81">
          <a:solidFill>
            <a:schemeClr val="tx2"/>
          </a:solidFill>
          <a:latin typeface="+mj-lt"/>
          <a:ea typeface="+mj-ea"/>
          <a:cs typeface="+mj-cs"/>
        </a:defRPr>
      </a:lvl1pPr>
      <a:lvl2pPr algn="l" defTabSz="110241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81">
          <a:solidFill>
            <a:schemeClr val="tx2"/>
          </a:solidFill>
          <a:latin typeface="Arial" charset="0"/>
          <a:cs typeface="Arial" charset="0"/>
        </a:defRPr>
      </a:lvl2pPr>
      <a:lvl3pPr algn="l" defTabSz="110241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81">
          <a:solidFill>
            <a:schemeClr val="tx2"/>
          </a:solidFill>
          <a:latin typeface="Arial" charset="0"/>
          <a:cs typeface="Arial" charset="0"/>
        </a:defRPr>
      </a:lvl3pPr>
      <a:lvl4pPr algn="l" defTabSz="110241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81">
          <a:solidFill>
            <a:schemeClr val="tx2"/>
          </a:solidFill>
          <a:latin typeface="Arial" charset="0"/>
          <a:cs typeface="Arial" charset="0"/>
        </a:defRPr>
      </a:lvl4pPr>
      <a:lvl5pPr algn="l" defTabSz="110241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81">
          <a:solidFill>
            <a:schemeClr val="tx2"/>
          </a:solidFill>
          <a:latin typeface="Arial" charset="0"/>
          <a:cs typeface="Arial" charset="0"/>
        </a:defRPr>
      </a:lvl5pPr>
      <a:lvl6pPr marL="432557" algn="l" defTabSz="1049852" rtl="0" fontAlgn="base">
        <a:spcBef>
          <a:spcPct val="0"/>
        </a:spcBef>
        <a:spcAft>
          <a:spcPct val="0"/>
        </a:spcAft>
        <a:defRPr sz="2271">
          <a:solidFill>
            <a:schemeClr val="accent1"/>
          </a:solidFill>
          <a:latin typeface="Arial" charset="0"/>
          <a:cs typeface="Arial" charset="0"/>
        </a:defRPr>
      </a:lvl6pPr>
      <a:lvl7pPr marL="865114" algn="l" defTabSz="1049852" rtl="0" fontAlgn="base">
        <a:spcBef>
          <a:spcPct val="0"/>
        </a:spcBef>
        <a:spcAft>
          <a:spcPct val="0"/>
        </a:spcAft>
        <a:defRPr sz="2271">
          <a:solidFill>
            <a:schemeClr val="accent1"/>
          </a:solidFill>
          <a:latin typeface="Arial" charset="0"/>
          <a:cs typeface="Arial" charset="0"/>
        </a:defRPr>
      </a:lvl7pPr>
      <a:lvl8pPr marL="1297671" algn="l" defTabSz="1049852" rtl="0" fontAlgn="base">
        <a:spcBef>
          <a:spcPct val="0"/>
        </a:spcBef>
        <a:spcAft>
          <a:spcPct val="0"/>
        </a:spcAft>
        <a:defRPr sz="2271">
          <a:solidFill>
            <a:schemeClr val="accent1"/>
          </a:solidFill>
          <a:latin typeface="Arial" charset="0"/>
          <a:cs typeface="Arial" charset="0"/>
        </a:defRPr>
      </a:lvl8pPr>
      <a:lvl9pPr marL="1730228" algn="l" defTabSz="1049852" rtl="0" fontAlgn="base">
        <a:spcBef>
          <a:spcPct val="0"/>
        </a:spcBef>
        <a:spcAft>
          <a:spcPct val="0"/>
        </a:spcAft>
        <a:defRPr sz="2271">
          <a:solidFill>
            <a:schemeClr val="accent1"/>
          </a:solidFill>
          <a:latin typeface="Arial" charset="0"/>
          <a:cs typeface="Arial" charset="0"/>
        </a:defRPr>
      </a:lvl9pPr>
    </p:titleStyle>
    <p:bodyStyle>
      <a:lvl1pPr marL="213275" indent="-213275" algn="l" defTabSz="853098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514">
          <a:solidFill>
            <a:schemeClr val="tx1"/>
          </a:solidFill>
          <a:latin typeface="+mn-lt"/>
          <a:ea typeface="+mn-ea"/>
          <a:cs typeface="+mn-cs"/>
        </a:defRPr>
      </a:lvl1pPr>
      <a:lvl2pPr marL="441569" indent="-226792" algn="l" defTabSz="853098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–"/>
        <a:defRPr sz="1325">
          <a:solidFill>
            <a:schemeClr val="tx1"/>
          </a:solidFill>
          <a:latin typeface="+mn-lt"/>
          <a:cs typeface="+mn-cs"/>
        </a:defRPr>
      </a:lvl2pPr>
      <a:lvl3pPr marL="654843" indent="-211773" algn="l" defTabSz="853098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–"/>
        <a:defRPr sz="1135">
          <a:solidFill>
            <a:schemeClr val="tx1"/>
          </a:solidFill>
          <a:latin typeface="+mn-lt"/>
          <a:cs typeface="+mn-cs"/>
        </a:defRPr>
      </a:lvl3pPr>
      <a:lvl4pPr marL="868118" indent="-211773" algn="l" defTabSz="853098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–"/>
        <a:defRPr sz="946">
          <a:solidFill>
            <a:schemeClr val="tx1"/>
          </a:solidFill>
          <a:latin typeface="+mn-lt"/>
          <a:cs typeface="+mn-cs"/>
        </a:defRPr>
      </a:lvl4pPr>
      <a:lvl5pPr marL="1081392" indent="-211773" algn="l" defTabSz="1102419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Times New Roman" pitchFamily="18" charset="0"/>
        <a:buChar char="–"/>
        <a:defRPr sz="851">
          <a:solidFill>
            <a:schemeClr val="tx1"/>
          </a:solidFill>
          <a:latin typeface="+mn-lt"/>
          <a:cs typeface="+mn-cs"/>
        </a:defRPr>
      </a:lvl5pPr>
      <a:lvl6pPr marL="1461382" indent="-201259" algn="l" defTabSz="1049852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757">
          <a:solidFill>
            <a:schemeClr val="tx1"/>
          </a:solidFill>
          <a:latin typeface="+mn-lt"/>
          <a:cs typeface="+mn-cs"/>
        </a:defRPr>
      </a:lvl6pPr>
      <a:lvl7pPr marL="1893939" indent="-201259" algn="l" defTabSz="1049852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757">
          <a:solidFill>
            <a:schemeClr val="tx1"/>
          </a:solidFill>
          <a:latin typeface="+mn-lt"/>
          <a:cs typeface="+mn-cs"/>
        </a:defRPr>
      </a:lvl7pPr>
      <a:lvl8pPr marL="2326496" indent="-201259" algn="l" defTabSz="1049852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757">
          <a:solidFill>
            <a:schemeClr val="tx1"/>
          </a:solidFill>
          <a:latin typeface="+mn-lt"/>
          <a:cs typeface="+mn-cs"/>
        </a:defRPr>
      </a:lvl8pPr>
      <a:lvl9pPr marL="2759053" indent="-201259" algn="l" defTabSz="1049852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757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865114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1pPr>
      <a:lvl2pPr marL="432557" algn="l" defTabSz="865114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2pPr>
      <a:lvl3pPr marL="865114" algn="l" defTabSz="865114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3pPr>
      <a:lvl4pPr marL="1297671" algn="l" defTabSz="865114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4pPr>
      <a:lvl5pPr marL="1730228" algn="l" defTabSz="865114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5pPr>
      <a:lvl6pPr marL="2162785" algn="l" defTabSz="865114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6pPr>
      <a:lvl7pPr marL="2595342" algn="l" defTabSz="865114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7pPr>
      <a:lvl8pPr marL="3027898" algn="l" defTabSz="865114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8pPr>
      <a:lvl9pPr marL="3460455" algn="l" defTabSz="865114" rtl="0" eaLnBrk="1" latinLnBrk="0" hangingPunct="1">
        <a:defRPr sz="170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/>
          <p:cNvGraphicFramePr>
            <a:graphicFrameLocks noChangeAspect="1"/>
          </p:cNvGraphicFramePr>
          <p:nvPr>
            <p:custDataLst>
              <p:tags r:id="rId8"/>
            </p:custData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3431" name="think-cell Slide" r:id="rId9" imgW="360" imgH="360" progId="TCLayout.ActiveDocument.1">
                  <p:embed/>
                </p:oleObj>
              </mc:Choice>
              <mc:Fallback>
                <p:oleObj name="think-cell Slide" r:id="rId9" imgW="360" imgH="360" progId="TCLayout.ActiveDocument.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71223" y="163513"/>
            <a:ext cx="8963554" cy="7200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18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smtClean="0"/>
              <a:t>Slide title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471223" y="1198521"/>
            <a:ext cx="8963554" cy="415452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2160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smtClean="0"/>
              <a:t>Body text</a:t>
            </a:r>
          </a:p>
          <a:p>
            <a:pPr lvl="1"/>
            <a:r>
              <a:rPr lang="en-GB" dirty="0" smtClean="0"/>
              <a:t>First level</a:t>
            </a:r>
          </a:p>
          <a:p>
            <a:pPr lvl="2"/>
            <a:r>
              <a:rPr lang="en-GB" dirty="0" smtClean="0"/>
              <a:t>Second level</a:t>
            </a:r>
          </a:p>
          <a:p>
            <a:pPr lvl="3"/>
            <a:r>
              <a:rPr lang="en-GB" dirty="0" smtClean="0"/>
              <a:t>Third level</a:t>
            </a:r>
          </a:p>
          <a:p>
            <a:pPr lvl="4"/>
            <a:r>
              <a:rPr lang="en-GB" dirty="0" smtClean="0"/>
              <a:t>Quotation level</a:t>
            </a:r>
          </a:p>
        </p:txBody>
      </p:sp>
      <p:sp>
        <p:nvSpPr>
          <p:cNvPr id="1036" name="Text Box 12"/>
          <p:cNvSpPr txBox="1">
            <a:spLocks noChangeArrowheads="1"/>
          </p:cNvSpPr>
          <p:nvPr/>
        </p:nvSpPr>
        <p:spPr bwMode="auto">
          <a:xfrm>
            <a:off x="4857552" y="6503989"/>
            <a:ext cx="190896" cy="13176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/>
          <a:lstStyle/>
          <a:p>
            <a:pPr defTabSz="889000" eaLnBrk="1" hangingPunct="1">
              <a:spcAft>
                <a:spcPts val="0"/>
              </a:spcAft>
            </a:pPr>
            <a:fld id="{0AAE6F06-DF1F-4AFE-8A52-B806E3E9D437}" type="slidenum">
              <a:rPr lang="en-GB" b="0">
                <a:solidFill>
                  <a:srgbClr val="000000"/>
                </a:solidFill>
                <a:latin typeface="Arial"/>
                <a:cs typeface="Arial"/>
                <a:sym typeface="Arial"/>
              </a:rPr>
              <a:pPr defTabSz="889000" eaLnBrk="1" hangingPunct="1">
                <a:spcAft>
                  <a:spcPts val="0"/>
                </a:spcAft>
              </a:pPr>
              <a:t>‹#›</a:t>
            </a:fld>
            <a:endParaRPr lang="en-GB" b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0" name="Text Box 211"/>
          <p:cNvSpPr txBox="1">
            <a:spLocks noChangeArrowheads="1"/>
          </p:cNvSpPr>
          <p:nvPr/>
        </p:nvSpPr>
        <p:spPr bwMode="auto">
          <a:xfrm>
            <a:off x="9434712" y="6503989"/>
            <a:ext cx="65" cy="138499"/>
          </a:xfrm>
          <a:prstGeom prst="rect">
            <a:avLst/>
          </a:prstGeom>
          <a:noFill/>
          <a:ln w="6350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algn="r" defTabSz="9017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sz="900" dirty="0">
              <a:solidFill>
                <a:srgbClr val="A5A6A9"/>
              </a:solidFill>
              <a:latin typeface="Arial"/>
              <a:cs typeface="Arial" pitchFamily="34" charset="0"/>
            </a:endParaRPr>
          </a:p>
        </p:txBody>
      </p:sp>
      <p:sp>
        <p:nvSpPr>
          <p:cNvPr id="13" name="Rectangle 230"/>
          <p:cNvSpPr>
            <a:spLocks noChangeArrowheads="1"/>
          </p:cNvSpPr>
          <p:nvPr/>
        </p:nvSpPr>
        <p:spPr bwMode="auto">
          <a:xfrm>
            <a:off x="215900" y="163513"/>
            <a:ext cx="144463" cy="576263"/>
          </a:xfrm>
          <a:prstGeom prst="rect">
            <a:avLst/>
          </a:prstGeom>
          <a:solidFill>
            <a:schemeClr val="tx2"/>
          </a:solidFill>
          <a:ln w="6350" algn="ctr">
            <a:noFill/>
            <a:miter lim="800000"/>
            <a:headEnd/>
            <a:tailEnd/>
          </a:ln>
          <a:effectLst/>
        </p:spPr>
        <p:txBody>
          <a:bodyPr wrap="none" lIns="96087" tIns="48045" rIns="96087" bIns="48045" anchor="ctr"/>
          <a:lstStyle/>
          <a:p>
            <a:pPr algn="l" defTabSz="901700" eaLnBrk="1" fontAlgn="auto" hangingPunct="1">
              <a:spcBef>
                <a:spcPct val="50000"/>
              </a:spcBef>
              <a:spcAft>
                <a:spcPts val="0"/>
              </a:spcAft>
            </a:pPr>
            <a:endParaRPr lang="en-GB" sz="700" b="0" i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3384550" y="6356350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b="0">
              <a:solidFill>
                <a:srgbClr val="000000">
                  <a:tint val="75000"/>
                </a:srgbClr>
              </a:solidFill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8929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1" r:id="rId1"/>
    <p:sldLayoutId id="2147484122" r:id="rId2"/>
    <p:sldLayoutId id="2147484123" r:id="rId3"/>
    <p:sldLayoutId id="2147484124" r:id="rId4"/>
    <p:sldLayoutId id="2147484126" r:id="rId5"/>
  </p:sldLayoutIdLst>
  <p:hf sldNum="0" hdr="0" dt="0"/>
  <p:txStyles>
    <p:titleStyle>
      <a:lvl1pPr algn="l" defTabSz="889000" rtl="0" eaLnBrk="1" fontAlgn="base" hangingPunct="1">
        <a:spcBef>
          <a:spcPct val="0"/>
        </a:spcBef>
        <a:spcAft>
          <a:spcPct val="0"/>
        </a:spcAft>
        <a:defRPr sz="2200" b="0">
          <a:solidFill>
            <a:schemeClr val="tx2"/>
          </a:solidFill>
          <a:latin typeface="+mj-lt"/>
          <a:ea typeface="+mj-ea"/>
          <a:cs typeface="Arial"/>
          <a:sym typeface="Arial"/>
        </a:defRPr>
      </a:lvl1pPr>
      <a:lvl2pPr algn="l" defTabSz="8890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rebuchet MS" pitchFamily="34" charset="0"/>
          <a:cs typeface="Arial" charset="0"/>
        </a:defRPr>
      </a:lvl2pPr>
      <a:lvl3pPr algn="l" defTabSz="8890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rebuchet MS" pitchFamily="34" charset="0"/>
          <a:cs typeface="Arial" charset="0"/>
        </a:defRPr>
      </a:lvl3pPr>
      <a:lvl4pPr algn="l" defTabSz="8890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rebuchet MS" pitchFamily="34" charset="0"/>
          <a:cs typeface="Arial" charset="0"/>
        </a:defRPr>
      </a:lvl4pPr>
      <a:lvl5pPr algn="l" defTabSz="8890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rebuchet MS" pitchFamily="34" charset="0"/>
          <a:cs typeface="Arial" charset="0"/>
        </a:defRPr>
      </a:lvl5pPr>
      <a:lvl6pPr marL="457200" algn="l" defTabSz="8890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rebuchet MS" pitchFamily="34" charset="0"/>
          <a:cs typeface="Arial" charset="0"/>
        </a:defRPr>
      </a:lvl6pPr>
      <a:lvl7pPr marL="914400" algn="l" defTabSz="8890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rebuchet MS" pitchFamily="34" charset="0"/>
          <a:cs typeface="Arial" charset="0"/>
        </a:defRPr>
      </a:lvl7pPr>
      <a:lvl8pPr marL="1371600" algn="l" defTabSz="8890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rebuchet MS" pitchFamily="34" charset="0"/>
          <a:cs typeface="Arial" charset="0"/>
        </a:defRPr>
      </a:lvl8pPr>
      <a:lvl9pPr marL="1828800" algn="l" defTabSz="8890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rebuchet MS" pitchFamily="34" charset="0"/>
          <a:cs typeface="Arial" charset="0"/>
        </a:defRPr>
      </a:lvl9pPr>
    </p:titleStyle>
    <p:bodyStyle>
      <a:lvl1pPr marL="180975" indent="-180975" algn="l" defTabSz="889000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Symbol" pitchFamily="18" charset="2"/>
        <a:buNone/>
        <a:defRPr sz="1600" b="1" i="0" baseline="0">
          <a:solidFill>
            <a:schemeClr val="tx1"/>
          </a:solidFill>
          <a:latin typeface="+mj-lt"/>
          <a:ea typeface="+mn-ea"/>
          <a:cs typeface="Arial"/>
          <a:sym typeface="Arial"/>
        </a:defRPr>
      </a:lvl1pPr>
      <a:lvl2pPr marL="283464" marR="0" indent="-173736" algn="l" defTabSz="8890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2"/>
        </a:buClr>
        <a:buSzTx/>
        <a:buFont typeface="Arial" pitchFamily="34" charset="0"/>
        <a:buChar char="•"/>
        <a:tabLst/>
        <a:defRPr sz="1400" b="0" i="0" baseline="0">
          <a:solidFill>
            <a:schemeClr val="tx1"/>
          </a:solidFill>
          <a:latin typeface="+mj-lt"/>
          <a:cs typeface="Arial"/>
          <a:sym typeface="Arial"/>
        </a:defRPr>
      </a:lvl2pPr>
      <a:lvl3pPr marL="576072" indent="-173736" algn="l" defTabSz="889000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34" charset="0"/>
        <a:buChar char="–"/>
        <a:defRPr sz="1200" b="0" i="0" baseline="0">
          <a:solidFill>
            <a:schemeClr val="tx1"/>
          </a:solidFill>
          <a:latin typeface="+mj-lt"/>
          <a:cs typeface="Arial"/>
          <a:sym typeface="Arial"/>
        </a:defRPr>
      </a:lvl3pPr>
      <a:lvl4pPr marL="905256" indent="-171450" algn="l" defTabSz="889000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34" charset="0"/>
        <a:buChar char="–"/>
        <a:defRPr sz="1000" b="0" i="0" baseline="0">
          <a:solidFill>
            <a:schemeClr val="tx1"/>
          </a:solidFill>
          <a:latin typeface="+mj-lt"/>
          <a:cs typeface="Arial"/>
          <a:sym typeface="Arial"/>
        </a:defRPr>
      </a:lvl4pPr>
      <a:lvl5pPr marL="1924050" indent="-219075" algn="l" defTabSz="889000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34" charset="0"/>
        <a:buChar char="–"/>
        <a:defRPr sz="900" b="0" i="0">
          <a:solidFill>
            <a:schemeClr val="tx1"/>
          </a:solidFill>
          <a:latin typeface="+mj-lt"/>
          <a:cs typeface="Arial"/>
          <a:sym typeface="Arial"/>
        </a:defRPr>
      </a:lvl5pPr>
      <a:lvl6pPr marL="2455863" indent="-220663" algn="l" defTabSz="889000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Trebuchet MS" pitchFamily="34" charset="0"/>
        <a:buChar char="–"/>
        <a:defRPr sz="1600">
          <a:solidFill>
            <a:schemeClr val="tx1"/>
          </a:solidFill>
          <a:latin typeface="+mn-lt"/>
          <a:cs typeface="+mn-cs"/>
        </a:defRPr>
      </a:lvl6pPr>
      <a:lvl7pPr marL="2913063" indent="-220663" algn="l" defTabSz="889000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Trebuchet MS" pitchFamily="34" charset="0"/>
        <a:buChar char="–"/>
        <a:defRPr sz="1600">
          <a:solidFill>
            <a:schemeClr val="tx1"/>
          </a:solidFill>
          <a:latin typeface="+mn-lt"/>
          <a:cs typeface="+mn-cs"/>
        </a:defRPr>
      </a:lvl7pPr>
      <a:lvl8pPr marL="3370263" indent="-220663" algn="l" defTabSz="889000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Trebuchet MS" pitchFamily="34" charset="0"/>
        <a:buChar char="–"/>
        <a:defRPr sz="1600">
          <a:solidFill>
            <a:schemeClr val="tx1"/>
          </a:solidFill>
          <a:latin typeface="+mn-lt"/>
          <a:cs typeface="+mn-cs"/>
        </a:defRPr>
      </a:lvl8pPr>
      <a:lvl9pPr marL="3827463" indent="-220663" algn="l" defTabSz="889000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Trebuchet MS" pitchFamily="34" charset="0"/>
        <a:buChar char="–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74" y="773"/>
            <a:ext cx="9897007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7000" y="730645"/>
            <a:ext cx="6552234" cy="3348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000" y="1484326"/>
            <a:ext cx="8891662" cy="164147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Rectangle 396"/>
          <p:cNvSpPr>
            <a:spLocks noChangeArrowheads="1"/>
          </p:cNvSpPr>
          <p:nvPr/>
        </p:nvSpPr>
        <p:spPr bwMode="auto">
          <a:xfrm>
            <a:off x="206481" y="6554612"/>
            <a:ext cx="15709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816420"/>
            <a:fld id="{0A34F8B7-923E-4E9F-AE3F-2D64B3EAD121}" type="slidenum">
              <a:rPr lang="en-GB" sz="1000" b="0">
                <a:solidFill>
                  <a:srgbClr val="000000"/>
                </a:solidFill>
                <a:latin typeface="Arial"/>
              </a:rPr>
              <a:pPr defTabSz="816420"/>
              <a:t>‹#›</a:t>
            </a:fld>
            <a:endParaRPr lang="en-GB" sz="1000" b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5732" y="6448402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GB" b="0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1255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843" r:id="rId4"/>
    <p:sldLayoutId id="2147483844" r:id="rId5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829378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29378" rtl="0" eaLnBrk="1" latinLnBrk="0" hangingPunct="1">
        <a:spcBef>
          <a:spcPts val="109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41905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92444" indent="-250543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34349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76246" indent="-241905" algn="l" defTabSz="82937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078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547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1016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24859" indent="-207344" algn="l" defTabSz="82937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4690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937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4068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58756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73447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8813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902825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17512" algn="l" defTabSz="82937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365"/>
          <p:cNvSpPr>
            <a:spLocks noGrp="1" noChangeArrowheads="1"/>
          </p:cNvSpPr>
          <p:nvPr>
            <p:ph type="body" idx="1"/>
          </p:nvPr>
        </p:nvSpPr>
        <p:spPr bwMode="auto">
          <a:xfrm>
            <a:off x="592138" y="1257300"/>
            <a:ext cx="9037637" cy="5168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0" tIns="35995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Click to edit Master text styles</a:t>
            </a:r>
          </a:p>
          <a:p>
            <a:pPr lvl="2"/>
            <a:r>
              <a:rPr lang="en-GB" smtClean="0"/>
              <a:t>Click to edit Master text styles</a:t>
            </a:r>
          </a:p>
        </p:txBody>
      </p:sp>
      <p:sp>
        <p:nvSpPr>
          <p:cNvPr id="2051" name="Rectangle 246"/>
          <p:cNvSpPr>
            <a:spLocks noGrp="1" noChangeArrowheads="1"/>
          </p:cNvSpPr>
          <p:nvPr>
            <p:ph type="title"/>
          </p:nvPr>
        </p:nvSpPr>
        <p:spPr bwMode="auto">
          <a:xfrm>
            <a:off x="592143" y="484188"/>
            <a:ext cx="769461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Mastertitle style</a:t>
            </a:r>
          </a:p>
        </p:txBody>
      </p:sp>
      <p:sp>
        <p:nvSpPr>
          <p:cNvPr id="2052" name="Rectangle 43"/>
          <p:cNvSpPr>
            <a:spLocks noChangeArrowheads="1"/>
          </p:cNvSpPr>
          <p:nvPr/>
        </p:nvSpPr>
        <p:spPr bwMode="gray">
          <a:xfrm>
            <a:off x="282582" y="11"/>
            <a:ext cx="149225" cy="1076325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8" tIns="45715" rIns="91428" bIns="45715" anchor="ctr"/>
          <a:lstStyle/>
          <a:p>
            <a:pPr algn="l" defTabSz="858838">
              <a:spcBef>
                <a:spcPct val="50000"/>
              </a:spcBef>
            </a:pPr>
            <a:endParaRPr lang="en-US" sz="600" b="0" i="1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2053" name="Group 44"/>
          <p:cNvGrpSpPr>
            <a:grpSpLocks noChangeAspect="1"/>
          </p:cNvGrpSpPr>
          <p:nvPr/>
        </p:nvGrpSpPr>
        <p:grpSpPr bwMode="auto">
          <a:xfrm>
            <a:off x="8407408" y="527208"/>
            <a:ext cx="1220788" cy="214313"/>
            <a:chOff x="4834" y="3929"/>
            <a:chExt cx="1134" cy="199"/>
          </a:xfrm>
        </p:grpSpPr>
        <p:sp>
          <p:nvSpPr>
            <p:cNvPr id="2056" name="AutoShape 45"/>
            <p:cNvSpPr>
              <a:spLocks noChangeAspect="1" noChangeArrowheads="1" noTextEdit="1"/>
            </p:cNvSpPr>
            <p:nvPr userDrawn="1"/>
          </p:nvSpPr>
          <p:spPr bwMode="auto">
            <a:xfrm>
              <a:off x="4834" y="3929"/>
              <a:ext cx="1134" cy="1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>
                <a:buClr>
                  <a:srgbClr val="FF0000"/>
                </a:buClr>
                <a:buFont typeface="Times New Roman" pitchFamily="18" charset="0"/>
                <a:buChar char="•"/>
              </a:pPr>
              <a:endParaRPr lang="en-US" sz="1400" b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57" name="Freeform 46"/>
            <p:cNvSpPr>
              <a:spLocks noEditPoints="1"/>
            </p:cNvSpPr>
            <p:nvPr userDrawn="1"/>
          </p:nvSpPr>
          <p:spPr bwMode="auto">
            <a:xfrm>
              <a:off x="4834" y="3928"/>
              <a:ext cx="335" cy="199"/>
            </a:xfrm>
            <a:custGeom>
              <a:avLst/>
              <a:gdLst>
                <a:gd name="T0" fmla="*/ 9 w 415"/>
                <a:gd name="T1" fmla="*/ 4 h 246"/>
                <a:gd name="T2" fmla="*/ 8 w 415"/>
                <a:gd name="T3" fmla="*/ 5 h 246"/>
                <a:gd name="T4" fmla="*/ 7 w 415"/>
                <a:gd name="T5" fmla="*/ 5 h 246"/>
                <a:gd name="T6" fmla="*/ 6 w 415"/>
                <a:gd name="T7" fmla="*/ 5 h 246"/>
                <a:gd name="T8" fmla="*/ 6 w 415"/>
                <a:gd name="T9" fmla="*/ 5 h 246"/>
                <a:gd name="T10" fmla="*/ 6 w 415"/>
                <a:gd name="T11" fmla="*/ 5 h 246"/>
                <a:gd name="T12" fmla="*/ 5 w 415"/>
                <a:gd name="T13" fmla="*/ 5 h 246"/>
                <a:gd name="T14" fmla="*/ 5 w 415"/>
                <a:gd name="T15" fmla="*/ 3 h 246"/>
                <a:gd name="T16" fmla="*/ 6 w 415"/>
                <a:gd name="T17" fmla="*/ 5 h 246"/>
                <a:gd name="T18" fmla="*/ 7 w 415"/>
                <a:gd name="T19" fmla="*/ 5 h 246"/>
                <a:gd name="T20" fmla="*/ 8 w 415"/>
                <a:gd name="T21" fmla="*/ 5 h 246"/>
                <a:gd name="T22" fmla="*/ 8 w 415"/>
                <a:gd name="T23" fmla="*/ 4 h 246"/>
                <a:gd name="T24" fmla="*/ 8 w 415"/>
                <a:gd name="T25" fmla="*/ 3 h 246"/>
                <a:gd name="T26" fmla="*/ 6 w 415"/>
                <a:gd name="T27" fmla="*/ 2 h 246"/>
                <a:gd name="T28" fmla="*/ 5 w 415"/>
                <a:gd name="T29" fmla="*/ 2 h 246"/>
                <a:gd name="T30" fmla="*/ 5 w 415"/>
                <a:gd name="T31" fmla="*/ 2 h 246"/>
                <a:gd name="T32" fmla="*/ 6 w 415"/>
                <a:gd name="T33" fmla="*/ 2 h 246"/>
                <a:gd name="T34" fmla="*/ 8 w 415"/>
                <a:gd name="T35" fmla="*/ 2 h 246"/>
                <a:gd name="T36" fmla="*/ 8 w 415"/>
                <a:gd name="T37" fmla="*/ 2 h 246"/>
                <a:gd name="T38" fmla="*/ 8 w 415"/>
                <a:gd name="T39" fmla="*/ 2 h 246"/>
                <a:gd name="T40" fmla="*/ 8 w 415"/>
                <a:gd name="T41" fmla="*/ 1 h 246"/>
                <a:gd name="T42" fmla="*/ 8 w 415"/>
                <a:gd name="T43" fmla="*/ 2 h 246"/>
                <a:gd name="T44" fmla="*/ 8 w 415"/>
                <a:gd name="T45" fmla="*/ 2 h 246"/>
                <a:gd name="T46" fmla="*/ 7 w 415"/>
                <a:gd name="T47" fmla="*/ 2 h 246"/>
                <a:gd name="T48" fmla="*/ 6 w 415"/>
                <a:gd name="T49" fmla="*/ 2 h 246"/>
                <a:gd name="T50" fmla="*/ 6 w 415"/>
                <a:gd name="T51" fmla="*/ 2 h 246"/>
                <a:gd name="T52" fmla="*/ 6 w 415"/>
                <a:gd name="T53" fmla="*/ 2 h 246"/>
                <a:gd name="T54" fmla="*/ 8 w 415"/>
                <a:gd name="T55" fmla="*/ 2 h 246"/>
                <a:gd name="T56" fmla="*/ 8 w 415"/>
                <a:gd name="T57" fmla="*/ 3 h 246"/>
                <a:gd name="T58" fmla="*/ 4 w 415"/>
                <a:gd name="T59" fmla="*/ 5 h 246"/>
                <a:gd name="T60" fmla="*/ 3 w 415"/>
                <a:gd name="T61" fmla="*/ 5 h 246"/>
                <a:gd name="T62" fmla="*/ 3 w 415"/>
                <a:gd name="T63" fmla="*/ 5 h 246"/>
                <a:gd name="T64" fmla="*/ 5 w 415"/>
                <a:gd name="T65" fmla="*/ 5 h 246"/>
                <a:gd name="T66" fmla="*/ 5 w 415"/>
                <a:gd name="T67" fmla="*/ 5 h 246"/>
                <a:gd name="T68" fmla="*/ 4 w 415"/>
                <a:gd name="T69" fmla="*/ 2 h 246"/>
                <a:gd name="T70" fmla="*/ 5 w 415"/>
                <a:gd name="T71" fmla="*/ 2 h 246"/>
                <a:gd name="T72" fmla="*/ 5 w 415"/>
                <a:gd name="T73" fmla="*/ 2 h 246"/>
                <a:gd name="T74" fmla="*/ 3 w 415"/>
                <a:gd name="T75" fmla="*/ 2 h 246"/>
                <a:gd name="T76" fmla="*/ 3 w 415"/>
                <a:gd name="T77" fmla="*/ 2 h 246"/>
                <a:gd name="T78" fmla="*/ 4 w 415"/>
                <a:gd name="T79" fmla="*/ 2 h 246"/>
                <a:gd name="T80" fmla="*/ 2 w 415"/>
                <a:gd name="T81" fmla="*/ 2 h 246"/>
                <a:gd name="T82" fmla="*/ 2 w 415"/>
                <a:gd name="T83" fmla="*/ 2 h 246"/>
                <a:gd name="T84" fmla="*/ 2 w 415"/>
                <a:gd name="T85" fmla="*/ 2 h 246"/>
                <a:gd name="T86" fmla="*/ 0 w 415"/>
                <a:gd name="T87" fmla="*/ 2 h 246"/>
                <a:gd name="T88" fmla="*/ 2 w 415"/>
                <a:gd name="T89" fmla="*/ 2 h 246"/>
                <a:gd name="T90" fmla="*/ 2 w 415"/>
                <a:gd name="T91" fmla="*/ 5 h 246"/>
                <a:gd name="T92" fmla="*/ 2 w 415"/>
                <a:gd name="T93" fmla="*/ 5 h 246"/>
                <a:gd name="T94" fmla="*/ 0 w 415"/>
                <a:gd name="T95" fmla="*/ 5 h 246"/>
                <a:gd name="T96" fmla="*/ 2 w 415"/>
                <a:gd name="T97" fmla="*/ 5 h 246"/>
                <a:gd name="T98" fmla="*/ 2 w 415"/>
                <a:gd name="T99" fmla="*/ 5 h 246"/>
                <a:gd name="T100" fmla="*/ 2 w 415"/>
                <a:gd name="T101" fmla="*/ 2 h 24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15" h="246">
                  <a:moveTo>
                    <a:pt x="408" y="153"/>
                  </a:moveTo>
                  <a:cubicBezTo>
                    <a:pt x="413" y="161"/>
                    <a:pt x="415" y="170"/>
                    <a:pt x="415" y="180"/>
                  </a:cubicBezTo>
                  <a:cubicBezTo>
                    <a:pt x="415" y="188"/>
                    <a:pt x="413" y="196"/>
                    <a:pt x="409" y="205"/>
                  </a:cubicBezTo>
                  <a:cubicBezTo>
                    <a:pt x="406" y="214"/>
                    <a:pt x="401" y="221"/>
                    <a:pt x="395" y="227"/>
                  </a:cubicBezTo>
                  <a:cubicBezTo>
                    <a:pt x="388" y="233"/>
                    <a:pt x="381" y="237"/>
                    <a:pt x="374" y="240"/>
                  </a:cubicBezTo>
                  <a:cubicBezTo>
                    <a:pt x="365" y="244"/>
                    <a:pt x="355" y="246"/>
                    <a:pt x="345" y="246"/>
                  </a:cubicBezTo>
                  <a:cubicBezTo>
                    <a:pt x="337" y="246"/>
                    <a:pt x="328" y="245"/>
                    <a:pt x="318" y="242"/>
                  </a:cubicBezTo>
                  <a:cubicBezTo>
                    <a:pt x="309" y="238"/>
                    <a:pt x="299" y="234"/>
                    <a:pt x="290" y="230"/>
                  </a:cubicBezTo>
                  <a:cubicBezTo>
                    <a:pt x="288" y="229"/>
                    <a:pt x="287" y="229"/>
                    <a:pt x="286" y="229"/>
                  </a:cubicBezTo>
                  <a:cubicBezTo>
                    <a:pt x="285" y="229"/>
                    <a:pt x="284" y="229"/>
                    <a:pt x="283" y="229"/>
                  </a:cubicBezTo>
                  <a:cubicBezTo>
                    <a:pt x="280" y="229"/>
                    <a:pt x="277" y="229"/>
                    <a:pt x="275" y="231"/>
                  </a:cubicBezTo>
                  <a:cubicBezTo>
                    <a:pt x="273" y="232"/>
                    <a:pt x="271" y="234"/>
                    <a:pt x="270" y="236"/>
                  </a:cubicBezTo>
                  <a:cubicBezTo>
                    <a:pt x="268" y="239"/>
                    <a:pt x="268" y="242"/>
                    <a:pt x="267" y="246"/>
                  </a:cubicBezTo>
                  <a:cubicBezTo>
                    <a:pt x="263" y="246"/>
                    <a:pt x="263" y="246"/>
                    <a:pt x="263" y="246"/>
                  </a:cubicBezTo>
                  <a:cubicBezTo>
                    <a:pt x="263" y="163"/>
                    <a:pt x="263" y="163"/>
                    <a:pt x="263" y="163"/>
                  </a:cubicBezTo>
                  <a:cubicBezTo>
                    <a:pt x="267" y="163"/>
                    <a:pt x="267" y="163"/>
                    <a:pt x="267" y="163"/>
                  </a:cubicBezTo>
                  <a:cubicBezTo>
                    <a:pt x="269" y="174"/>
                    <a:pt x="272" y="184"/>
                    <a:pt x="277" y="194"/>
                  </a:cubicBezTo>
                  <a:cubicBezTo>
                    <a:pt x="280" y="200"/>
                    <a:pt x="284" y="206"/>
                    <a:pt x="290" y="212"/>
                  </a:cubicBezTo>
                  <a:cubicBezTo>
                    <a:pt x="295" y="218"/>
                    <a:pt x="301" y="222"/>
                    <a:pt x="310" y="226"/>
                  </a:cubicBezTo>
                  <a:cubicBezTo>
                    <a:pt x="318" y="229"/>
                    <a:pt x="327" y="231"/>
                    <a:pt x="336" y="231"/>
                  </a:cubicBezTo>
                  <a:cubicBezTo>
                    <a:pt x="340" y="231"/>
                    <a:pt x="344" y="230"/>
                    <a:pt x="347" y="230"/>
                  </a:cubicBezTo>
                  <a:cubicBezTo>
                    <a:pt x="355" y="229"/>
                    <a:pt x="363" y="224"/>
                    <a:pt x="370" y="216"/>
                  </a:cubicBezTo>
                  <a:cubicBezTo>
                    <a:pt x="378" y="208"/>
                    <a:pt x="381" y="199"/>
                    <a:pt x="381" y="188"/>
                  </a:cubicBezTo>
                  <a:cubicBezTo>
                    <a:pt x="381" y="187"/>
                    <a:pt x="381" y="185"/>
                    <a:pt x="381" y="185"/>
                  </a:cubicBezTo>
                  <a:cubicBezTo>
                    <a:pt x="381" y="179"/>
                    <a:pt x="379" y="174"/>
                    <a:pt x="377" y="170"/>
                  </a:cubicBezTo>
                  <a:cubicBezTo>
                    <a:pt x="374" y="163"/>
                    <a:pt x="369" y="157"/>
                    <a:pt x="361" y="152"/>
                  </a:cubicBezTo>
                  <a:cubicBezTo>
                    <a:pt x="319" y="125"/>
                    <a:pt x="319" y="125"/>
                    <a:pt x="319" y="125"/>
                  </a:cubicBezTo>
                  <a:cubicBezTo>
                    <a:pt x="311" y="120"/>
                    <a:pt x="302" y="113"/>
                    <a:pt x="294" y="107"/>
                  </a:cubicBezTo>
                  <a:cubicBezTo>
                    <a:pt x="286" y="101"/>
                    <a:pt x="281" y="96"/>
                    <a:pt x="279" y="94"/>
                  </a:cubicBezTo>
                  <a:cubicBezTo>
                    <a:pt x="274" y="89"/>
                    <a:pt x="271" y="84"/>
                    <a:pt x="269" y="80"/>
                  </a:cubicBezTo>
                  <a:cubicBezTo>
                    <a:pt x="266" y="74"/>
                    <a:pt x="264" y="67"/>
                    <a:pt x="264" y="60"/>
                  </a:cubicBezTo>
                  <a:cubicBezTo>
                    <a:pt x="264" y="52"/>
                    <a:pt x="266" y="45"/>
                    <a:pt x="269" y="37"/>
                  </a:cubicBezTo>
                  <a:cubicBezTo>
                    <a:pt x="272" y="30"/>
                    <a:pt x="276" y="24"/>
                    <a:pt x="281" y="19"/>
                  </a:cubicBezTo>
                  <a:cubicBezTo>
                    <a:pt x="288" y="13"/>
                    <a:pt x="294" y="8"/>
                    <a:pt x="302" y="5"/>
                  </a:cubicBezTo>
                  <a:cubicBezTo>
                    <a:pt x="310" y="1"/>
                    <a:pt x="320" y="0"/>
                    <a:pt x="330" y="0"/>
                  </a:cubicBezTo>
                  <a:cubicBezTo>
                    <a:pt x="340" y="0"/>
                    <a:pt x="349" y="2"/>
                    <a:pt x="359" y="6"/>
                  </a:cubicBezTo>
                  <a:cubicBezTo>
                    <a:pt x="364" y="9"/>
                    <a:pt x="370" y="11"/>
                    <a:pt x="375" y="14"/>
                  </a:cubicBezTo>
                  <a:cubicBezTo>
                    <a:pt x="378" y="15"/>
                    <a:pt x="380" y="16"/>
                    <a:pt x="383" y="16"/>
                  </a:cubicBezTo>
                  <a:cubicBezTo>
                    <a:pt x="386" y="16"/>
                    <a:pt x="389" y="15"/>
                    <a:pt x="391" y="14"/>
                  </a:cubicBezTo>
                  <a:cubicBezTo>
                    <a:pt x="393" y="13"/>
                    <a:pt x="394" y="11"/>
                    <a:pt x="395" y="10"/>
                  </a:cubicBezTo>
                  <a:cubicBezTo>
                    <a:pt x="396" y="8"/>
                    <a:pt x="397" y="5"/>
                    <a:pt x="398" y="1"/>
                  </a:cubicBezTo>
                  <a:cubicBezTo>
                    <a:pt x="401" y="1"/>
                    <a:pt x="401" y="1"/>
                    <a:pt x="401" y="1"/>
                  </a:cubicBezTo>
                  <a:cubicBezTo>
                    <a:pt x="401" y="80"/>
                    <a:pt x="401" y="80"/>
                    <a:pt x="401" y="80"/>
                  </a:cubicBezTo>
                  <a:cubicBezTo>
                    <a:pt x="398" y="80"/>
                    <a:pt x="398" y="80"/>
                    <a:pt x="398" y="80"/>
                  </a:cubicBezTo>
                  <a:cubicBezTo>
                    <a:pt x="396" y="68"/>
                    <a:pt x="393" y="57"/>
                    <a:pt x="388" y="47"/>
                  </a:cubicBezTo>
                  <a:cubicBezTo>
                    <a:pt x="384" y="38"/>
                    <a:pt x="380" y="32"/>
                    <a:pt x="376" y="28"/>
                  </a:cubicBezTo>
                  <a:cubicBezTo>
                    <a:pt x="371" y="24"/>
                    <a:pt x="367" y="21"/>
                    <a:pt x="362" y="19"/>
                  </a:cubicBezTo>
                  <a:cubicBezTo>
                    <a:pt x="356" y="16"/>
                    <a:pt x="349" y="14"/>
                    <a:pt x="341" y="14"/>
                  </a:cubicBezTo>
                  <a:cubicBezTo>
                    <a:pt x="338" y="14"/>
                    <a:pt x="334" y="15"/>
                    <a:pt x="330" y="15"/>
                  </a:cubicBezTo>
                  <a:cubicBezTo>
                    <a:pt x="319" y="18"/>
                    <a:pt x="311" y="21"/>
                    <a:pt x="306" y="26"/>
                  </a:cubicBezTo>
                  <a:cubicBezTo>
                    <a:pt x="300" y="31"/>
                    <a:pt x="297" y="38"/>
                    <a:pt x="296" y="47"/>
                  </a:cubicBezTo>
                  <a:cubicBezTo>
                    <a:pt x="296" y="48"/>
                    <a:pt x="296" y="49"/>
                    <a:pt x="296" y="50"/>
                  </a:cubicBezTo>
                  <a:cubicBezTo>
                    <a:pt x="296" y="55"/>
                    <a:pt x="297" y="60"/>
                    <a:pt x="299" y="64"/>
                  </a:cubicBezTo>
                  <a:cubicBezTo>
                    <a:pt x="301" y="67"/>
                    <a:pt x="303" y="70"/>
                    <a:pt x="306" y="73"/>
                  </a:cubicBezTo>
                  <a:cubicBezTo>
                    <a:pt x="308" y="76"/>
                    <a:pt x="315" y="81"/>
                    <a:pt x="326" y="89"/>
                  </a:cubicBezTo>
                  <a:cubicBezTo>
                    <a:pt x="338" y="96"/>
                    <a:pt x="349" y="104"/>
                    <a:pt x="361" y="111"/>
                  </a:cubicBezTo>
                  <a:cubicBezTo>
                    <a:pt x="375" y="121"/>
                    <a:pt x="385" y="128"/>
                    <a:pt x="392" y="134"/>
                  </a:cubicBezTo>
                  <a:cubicBezTo>
                    <a:pt x="399" y="141"/>
                    <a:pt x="405" y="147"/>
                    <a:pt x="408" y="153"/>
                  </a:cubicBezTo>
                  <a:close/>
                  <a:moveTo>
                    <a:pt x="181" y="133"/>
                  </a:moveTo>
                  <a:cubicBezTo>
                    <a:pt x="181" y="218"/>
                    <a:pt x="181" y="218"/>
                    <a:pt x="181" y="218"/>
                  </a:cubicBezTo>
                  <a:cubicBezTo>
                    <a:pt x="181" y="224"/>
                    <a:pt x="179" y="228"/>
                    <a:pt x="175" y="232"/>
                  </a:cubicBezTo>
                  <a:cubicBezTo>
                    <a:pt x="171" y="237"/>
                    <a:pt x="166" y="239"/>
                    <a:pt x="160" y="239"/>
                  </a:cubicBezTo>
                  <a:cubicBezTo>
                    <a:pt x="149" y="239"/>
                    <a:pt x="149" y="239"/>
                    <a:pt x="149" y="239"/>
                  </a:cubicBezTo>
                  <a:cubicBezTo>
                    <a:pt x="149" y="243"/>
                    <a:pt x="149" y="243"/>
                    <a:pt x="149" y="243"/>
                  </a:cubicBezTo>
                  <a:cubicBezTo>
                    <a:pt x="246" y="243"/>
                    <a:pt x="246" y="243"/>
                    <a:pt x="246" y="243"/>
                  </a:cubicBezTo>
                  <a:cubicBezTo>
                    <a:pt x="246" y="239"/>
                    <a:pt x="246" y="239"/>
                    <a:pt x="246" y="239"/>
                  </a:cubicBezTo>
                  <a:cubicBezTo>
                    <a:pt x="235" y="239"/>
                    <a:pt x="235" y="239"/>
                    <a:pt x="235" y="239"/>
                  </a:cubicBezTo>
                  <a:cubicBezTo>
                    <a:pt x="229" y="239"/>
                    <a:pt x="224" y="237"/>
                    <a:pt x="220" y="232"/>
                  </a:cubicBezTo>
                  <a:cubicBezTo>
                    <a:pt x="216" y="228"/>
                    <a:pt x="213" y="224"/>
                    <a:pt x="213" y="218"/>
                  </a:cubicBezTo>
                  <a:cubicBezTo>
                    <a:pt x="213" y="28"/>
                    <a:pt x="213" y="28"/>
                    <a:pt x="213" y="28"/>
                  </a:cubicBezTo>
                  <a:cubicBezTo>
                    <a:pt x="213" y="22"/>
                    <a:pt x="216" y="18"/>
                    <a:pt x="220" y="14"/>
                  </a:cubicBezTo>
                  <a:cubicBezTo>
                    <a:pt x="224" y="10"/>
                    <a:pt x="229" y="8"/>
                    <a:pt x="235" y="8"/>
                  </a:cubicBezTo>
                  <a:cubicBezTo>
                    <a:pt x="246" y="8"/>
                    <a:pt x="246" y="8"/>
                    <a:pt x="246" y="8"/>
                  </a:cubicBezTo>
                  <a:cubicBezTo>
                    <a:pt x="246" y="3"/>
                    <a:pt x="246" y="3"/>
                    <a:pt x="246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9" y="8"/>
                    <a:pt x="149" y="8"/>
                    <a:pt x="149" y="8"/>
                  </a:cubicBezTo>
                  <a:cubicBezTo>
                    <a:pt x="160" y="8"/>
                    <a:pt x="160" y="8"/>
                    <a:pt x="160" y="8"/>
                  </a:cubicBezTo>
                  <a:cubicBezTo>
                    <a:pt x="166" y="8"/>
                    <a:pt x="171" y="10"/>
                    <a:pt x="175" y="14"/>
                  </a:cubicBezTo>
                  <a:cubicBezTo>
                    <a:pt x="179" y="18"/>
                    <a:pt x="181" y="22"/>
                    <a:pt x="181" y="28"/>
                  </a:cubicBezTo>
                  <a:cubicBezTo>
                    <a:pt x="181" y="121"/>
                    <a:pt x="181" y="121"/>
                    <a:pt x="181" y="121"/>
                  </a:cubicBezTo>
                  <a:cubicBezTo>
                    <a:pt x="65" y="121"/>
                    <a:pt x="65" y="121"/>
                    <a:pt x="65" y="121"/>
                  </a:cubicBezTo>
                  <a:cubicBezTo>
                    <a:pt x="65" y="28"/>
                    <a:pt x="65" y="28"/>
                    <a:pt x="65" y="28"/>
                  </a:cubicBezTo>
                  <a:cubicBezTo>
                    <a:pt x="65" y="22"/>
                    <a:pt x="68" y="18"/>
                    <a:pt x="72" y="14"/>
                  </a:cubicBezTo>
                  <a:cubicBezTo>
                    <a:pt x="76" y="10"/>
                    <a:pt x="81" y="8"/>
                    <a:pt x="87" y="8"/>
                  </a:cubicBezTo>
                  <a:cubicBezTo>
                    <a:pt x="98" y="8"/>
                    <a:pt x="98" y="8"/>
                    <a:pt x="98" y="8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8" y="8"/>
                    <a:pt x="23" y="10"/>
                    <a:pt x="27" y="14"/>
                  </a:cubicBezTo>
                  <a:cubicBezTo>
                    <a:pt x="31" y="18"/>
                    <a:pt x="33" y="22"/>
                    <a:pt x="33" y="28"/>
                  </a:cubicBezTo>
                  <a:cubicBezTo>
                    <a:pt x="33" y="218"/>
                    <a:pt x="33" y="218"/>
                    <a:pt x="33" y="218"/>
                  </a:cubicBezTo>
                  <a:cubicBezTo>
                    <a:pt x="33" y="224"/>
                    <a:pt x="31" y="228"/>
                    <a:pt x="27" y="232"/>
                  </a:cubicBezTo>
                  <a:cubicBezTo>
                    <a:pt x="22" y="237"/>
                    <a:pt x="17" y="239"/>
                    <a:pt x="12" y="239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0" y="243"/>
                    <a:pt x="0" y="243"/>
                    <a:pt x="0" y="243"/>
                  </a:cubicBezTo>
                  <a:cubicBezTo>
                    <a:pt x="98" y="243"/>
                    <a:pt x="98" y="243"/>
                    <a:pt x="98" y="243"/>
                  </a:cubicBezTo>
                  <a:cubicBezTo>
                    <a:pt x="98" y="239"/>
                    <a:pt x="98" y="239"/>
                    <a:pt x="98" y="239"/>
                  </a:cubicBezTo>
                  <a:cubicBezTo>
                    <a:pt x="87" y="239"/>
                    <a:pt x="87" y="239"/>
                    <a:pt x="87" y="239"/>
                  </a:cubicBezTo>
                  <a:cubicBezTo>
                    <a:pt x="81" y="239"/>
                    <a:pt x="76" y="237"/>
                    <a:pt x="72" y="232"/>
                  </a:cubicBezTo>
                  <a:cubicBezTo>
                    <a:pt x="68" y="228"/>
                    <a:pt x="65" y="224"/>
                    <a:pt x="65" y="21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181" y="133"/>
                    <a:pt x="181" y="133"/>
                    <a:pt x="181" y="133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>
                <a:buClr>
                  <a:srgbClr val="FF0000"/>
                </a:buClr>
                <a:buFont typeface="Times New Roman" pitchFamily="18" charset="0"/>
                <a:buChar char="•"/>
              </a:pPr>
              <a:endParaRPr lang="en-US" sz="1400" b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58" name="Freeform 47"/>
            <p:cNvSpPr>
              <a:spLocks noEditPoints="1"/>
            </p:cNvSpPr>
            <p:nvPr userDrawn="1"/>
          </p:nvSpPr>
          <p:spPr bwMode="auto">
            <a:xfrm>
              <a:off x="5180" y="3931"/>
              <a:ext cx="343" cy="195"/>
            </a:xfrm>
            <a:custGeom>
              <a:avLst/>
              <a:gdLst>
                <a:gd name="T0" fmla="*/ 3 w 425"/>
                <a:gd name="T1" fmla="*/ 2 h 242"/>
                <a:gd name="T2" fmla="*/ 4 w 425"/>
                <a:gd name="T3" fmla="*/ 2 h 242"/>
                <a:gd name="T4" fmla="*/ 4 w 425"/>
                <a:gd name="T5" fmla="*/ 4 h 242"/>
                <a:gd name="T6" fmla="*/ 2 w 425"/>
                <a:gd name="T7" fmla="*/ 5 h 242"/>
                <a:gd name="T8" fmla="*/ 0 w 425"/>
                <a:gd name="T9" fmla="*/ 5 h 242"/>
                <a:gd name="T10" fmla="*/ 2 w 425"/>
                <a:gd name="T11" fmla="*/ 5 h 242"/>
                <a:gd name="T12" fmla="*/ 2 w 425"/>
                <a:gd name="T13" fmla="*/ 4 h 242"/>
                <a:gd name="T14" fmla="*/ 2 w 425"/>
                <a:gd name="T15" fmla="*/ 2 h 242"/>
                <a:gd name="T16" fmla="*/ 0 w 425"/>
                <a:gd name="T17" fmla="*/ 2 h 242"/>
                <a:gd name="T18" fmla="*/ 2 w 425"/>
                <a:gd name="T19" fmla="*/ 1 h 242"/>
                <a:gd name="T20" fmla="*/ 2 w 425"/>
                <a:gd name="T21" fmla="*/ 2 h 242"/>
                <a:gd name="T22" fmla="*/ 4 w 425"/>
                <a:gd name="T23" fmla="*/ 2 h 242"/>
                <a:gd name="T24" fmla="*/ 2 w 425"/>
                <a:gd name="T25" fmla="*/ 5 h 242"/>
                <a:gd name="T26" fmla="*/ 2 w 425"/>
                <a:gd name="T27" fmla="*/ 5 h 242"/>
                <a:gd name="T28" fmla="*/ 2 w 425"/>
                <a:gd name="T29" fmla="*/ 4 h 242"/>
                <a:gd name="T30" fmla="*/ 3 w 425"/>
                <a:gd name="T31" fmla="*/ 3 h 242"/>
                <a:gd name="T32" fmla="*/ 2 w 425"/>
                <a:gd name="T33" fmla="*/ 2 h 242"/>
                <a:gd name="T34" fmla="*/ 2 w 425"/>
                <a:gd name="T35" fmla="*/ 2 h 242"/>
                <a:gd name="T36" fmla="*/ 2 w 425"/>
                <a:gd name="T37" fmla="*/ 5 h 242"/>
                <a:gd name="T38" fmla="*/ 2 w 425"/>
                <a:gd name="T39" fmla="*/ 2 h 242"/>
                <a:gd name="T40" fmla="*/ 2 w 425"/>
                <a:gd name="T41" fmla="*/ 2 h 242"/>
                <a:gd name="T42" fmla="*/ 3 w 425"/>
                <a:gd name="T43" fmla="*/ 2 h 242"/>
                <a:gd name="T44" fmla="*/ 3 w 425"/>
                <a:gd name="T45" fmla="*/ 2 h 242"/>
                <a:gd name="T46" fmla="*/ 2 w 425"/>
                <a:gd name="T47" fmla="*/ 2 h 242"/>
                <a:gd name="T48" fmla="*/ 2 w 425"/>
                <a:gd name="T49" fmla="*/ 2 h 242"/>
                <a:gd name="T50" fmla="*/ 2 w 425"/>
                <a:gd name="T51" fmla="*/ 2 h 242"/>
                <a:gd name="T52" fmla="*/ 9 w 425"/>
                <a:gd name="T53" fmla="*/ 2 h 242"/>
                <a:gd name="T54" fmla="*/ 8 w 425"/>
                <a:gd name="T55" fmla="*/ 2 h 242"/>
                <a:gd name="T56" fmla="*/ 8 w 425"/>
                <a:gd name="T57" fmla="*/ 2 h 242"/>
                <a:gd name="T58" fmla="*/ 8 w 425"/>
                <a:gd name="T59" fmla="*/ 2 h 242"/>
                <a:gd name="T60" fmla="*/ 6 w 425"/>
                <a:gd name="T61" fmla="*/ 2 h 242"/>
                <a:gd name="T62" fmla="*/ 5 w 425"/>
                <a:gd name="T63" fmla="*/ 2 h 242"/>
                <a:gd name="T64" fmla="*/ 5 w 425"/>
                <a:gd name="T65" fmla="*/ 2 h 242"/>
                <a:gd name="T66" fmla="*/ 5 w 425"/>
                <a:gd name="T67" fmla="*/ 3 h 242"/>
                <a:gd name="T68" fmla="*/ 6 w 425"/>
                <a:gd name="T69" fmla="*/ 4 h 242"/>
                <a:gd name="T70" fmla="*/ 8 w 425"/>
                <a:gd name="T71" fmla="*/ 4 h 242"/>
                <a:gd name="T72" fmla="*/ 9 w 425"/>
                <a:gd name="T73" fmla="*/ 4 h 242"/>
                <a:gd name="T74" fmla="*/ 6 w 425"/>
                <a:gd name="T75" fmla="*/ 5 h 242"/>
                <a:gd name="T76" fmla="*/ 5 w 425"/>
                <a:gd name="T77" fmla="*/ 4 h 242"/>
                <a:gd name="T78" fmla="*/ 5 w 425"/>
                <a:gd name="T79" fmla="*/ 3 h 242"/>
                <a:gd name="T80" fmla="*/ 4 w 425"/>
                <a:gd name="T81" fmla="*/ 2 h 242"/>
                <a:gd name="T82" fmla="*/ 5 w 425"/>
                <a:gd name="T83" fmla="*/ 2 h 242"/>
                <a:gd name="T84" fmla="*/ 6 w 425"/>
                <a:gd name="T85" fmla="*/ 0 h 242"/>
                <a:gd name="T86" fmla="*/ 8 w 425"/>
                <a:gd name="T87" fmla="*/ 2 h 242"/>
                <a:gd name="T88" fmla="*/ 8 w 425"/>
                <a:gd name="T89" fmla="*/ 2 h 242"/>
                <a:gd name="T90" fmla="*/ 8 w 425"/>
                <a:gd name="T91" fmla="*/ 2 h 242"/>
                <a:gd name="T92" fmla="*/ 9 w 425"/>
                <a:gd name="T93" fmla="*/ 2 h 242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425" h="242">
                  <a:moveTo>
                    <a:pt x="181" y="63"/>
                  </a:moveTo>
                  <a:cubicBezTo>
                    <a:pt x="181" y="75"/>
                    <a:pt x="178" y="86"/>
                    <a:pt x="171" y="96"/>
                  </a:cubicBezTo>
                  <a:cubicBezTo>
                    <a:pt x="164" y="107"/>
                    <a:pt x="155" y="114"/>
                    <a:pt x="142" y="118"/>
                  </a:cubicBezTo>
                  <a:cubicBezTo>
                    <a:pt x="159" y="124"/>
                    <a:pt x="171" y="132"/>
                    <a:pt x="180" y="143"/>
                  </a:cubicBezTo>
                  <a:cubicBezTo>
                    <a:pt x="188" y="152"/>
                    <a:pt x="192" y="164"/>
                    <a:pt x="192" y="176"/>
                  </a:cubicBezTo>
                  <a:cubicBezTo>
                    <a:pt x="192" y="182"/>
                    <a:pt x="191" y="188"/>
                    <a:pt x="189" y="194"/>
                  </a:cubicBezTo>
                  <a:cubicBezTo>
                    <a:pt x="186" y="207"/>
                    <a:pt x="179" y="217"/>
                    <a:pt x="169" y="224"/>
                  </a:cubicBezTo>
                  <a:cubicBezTo>
                    <a:pt x="161" y="230"/>
                    <a:pt x="149" y="235"/>
                    <a:pt x="135" y="237"/>
                  </a:cubicBezTo>
                  <a:cubicBezTo>
                    <a:pt x="124" y="239"/>
                    <a:pt x="111" y="240"/>
                    <a:pt x="94" y="240"/>
                  </a:cubicBezTo>
                  <a:cubicBezTo>
                    <a:pt x="0" y="240"/>
                    <a:pt x="0" y="240"/>
                    <a:pt x="0" y="240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14" y="236"/>
                    <a:pt x="14" y="236"/>
                    <a:pt x="14" y="236"/>
                  </a:cubicBezTo>
                  <a:cubicBezTo>
                    <a:pt x="19" y="236"/>
                    <a:pt x="24" y="234"/>
                    <a:pt x="28" y="230"/>
                  </a:cubicBezTo>
                  <a:cubicBezTo>
                    <a:pt x="31" y="227"/>
                    <a:pt x="33" y="222"/>
                    <a:pt x="33" y="217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3" y="19"/>
                    <a:pt x="31" y="14"/>
                    <a:pt x="28" y="11"/>
                  </a:cubicBezTo>
                  <a:cubicBezTo>
                    <a:pt x="24" y="7"/>
                    <a:pt x="19" y="5"/>
                    <a:pt x="14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92" y="1"/>
                    <a:pt x="99" y="1"/>
                    <a:pt x="107" y="2"/>
                  </a:cubicBezTo>
                  <a:cubicBezTo>
                    <a:pt x="115" y="3"/>
                    <a:pt x="121" y="3"/>
                    <a:pt x="124" y="4"/>
                  </a:cubicBezTo>
                  <a:cubicBezTo>
                    <a:pt x="134" y="6"/>
                    <a:pt x="144" y="10"/>
                    <a:pt x="153" y="15"/>
                  </a:cubicBezTo>
                  <a:cubicBezTo>
                    <a:pt x="167" y="24"/>
                    <a:pt x="176" y="35"/>
                    <a:pt x="180" y="49"/>
                  </a:cubicBezTo>
                  <a:cubicBezTo>
                    <a:pt x="181" y="54"/>
                    <a:pt x="181" y="58"/>
                    <a:pt x="181" y="63"/>
                  </a:cubicBezTo>
                  <a:close/>
                  <a:moveTo>
                    <a:pt x="65" y="227"/>
                  </a:moveTo>
                  <a:cubicBezTo>
                    <a:pt x="70" y="228"/>
                    <a:pt x="74" y="229"/>
                    <a:pt x="79" y="230"/>
                  </a:cubicBezTo>
                  <a:cubicBezTo>
                    <a:pt x="84" y="231"/>
                    <a:pt x="90" y="231"/>
                    <a:pt x="95" y="231"/>
                  </a:cubicBezTo>
                  <a:cubicBezTo>
                    <a:pt x="103" y="231"/>
                    <a:pt x="110" y="230"/>
                    <a:pt x="117" y="229"/>
                  </a:cubicBezTo>
                  <a:cubicBezTo>
                    <a:pt x="123" y="227"/>
                    <a:pt x="130" y="224"/>
                    <a:pt x="135" y="220"/>
                  </a:cubicBezTo>
                  <a:cubicBezTo>
                    <a:pt x="142" y="215"/>
                    <a:pt x="147" y="209"/>
                    <a:pt x="151" y="201"/>
                  </a:cubicBezTo>
                  <a:cubicBezTo>
                    <a:pt x="155" y="193"/>
                    <a:pt x="157" y="185"/>
                    <a:pt x="157" y="176"/>
                  </a:cubicBezTo>
                  <a:cubicBezTo>
                    <a:pt x="157" y="167"/>
                    <a:pt x="154" y="159"/>
                    <a:pt x="150" y="151"/>
                  </a:cubicBezTo>
                  <a:cubicBezTo>
                    <a:pt x="146" y="142"/>
                    <a:pt x="139" y="135"/>
                    <a:pt x="130" y="129"/>
                  </a:cubicBezTo>
                  <a:cubicBezTo>
                    <a:pt x="126" y="126"/>
                    <a:pt x="120" y="124"/>
                    <a:pt x="112" y="123"/>
                  </a:cubicBezTo>
                  <a:cubicBezTo>
                    <a:pt x="105" y="122"/>
                    <a:pt x="97" y="121"/>
                    <a:pt x="88" y="121"/>
                  </a:cubicBezTo>
                  <a:cubicBezTo>
                    <a:pt x="78" y="121"/>
                    <a:pt x="71" y="122"/>
                    <a:pt x="65" y="123"/>
                  </a:cubicBezTo>
                  <a:cubicBezTo>
                    <a:pt x="65" y="227"/>
                    <a:pt x="65" y="227"/>
                    <a:pt x="65" y="227"/>
                  </a:cubicBezTo>
                  <a:close/>
                  <a:moveTo>
                    <a:pt x="65" y="110"/>
                  </a:moveTo>
                  <a:cubicBezTo>
                    <a:pt x="71" y="111"/>
                    <a:pt x="78" y="112"/>
                    <a:pt x="88" y="112"/>
                  </a:cubicBezTo>
                  <a:cubicBezTo>
                    <a:pt x="95" y="112"/>
                    <a:pt x="102" y="111"/>
                    <a:pt x="109" y="110"/>
                  </a:cubicBezTo>
                  <a:cubicBezTo>
                    <a:pt x="116" y="109"/>
                    <a:pt x="121" y="107"/>
                    <a:pt x="125" y="105"/>
                  </a:cubicBezTo>
                  <a:cubicBezTo>
                    <a:pt x="133" y="100"/>
                    <a:pt x="140" y="93"/>
                    <a:pt x="144" y="85"/>
                  </a:cubicBezTo>
                  <a:cubicBezTo>
                    <a:pt x="148" y="78"/>
                    <a:pt x="150" y="70"/>
                    <a:pt x="150" y="61"/>
                  </a:cubicBezTo>
                  <a:cubicBezTo>
                    <a:pt x="150" y="58"/>
                    <a:pt x="150" y="55"/>
                    <a:pt x="149" y="51"/>
                  </a:cubicBezTo>
                  <a:cubicBezTo>
                    <a:pt x="148" y="45"/>
                    <a:pt x="146" y="40"/>
                    <a:pt x="143" y="35"/>
                  </a:cubicBezTo>
                  <a:cubicBezTo>
                    <a:pt x="140" y="30"/>
                    <a:pt x="136" y="26"/>
                    <a:pt x="131" y="22"/>
                  </a:cubicBezTo>
                  <a:cubicBezTo>
                    <a:pt x="125" y="18"/>
                    <a:pt x="119" y="15"/>
                    <a:pt x="112" y="13"/>
                  </a:cubicBezTo>
                  <a:cubicBezTo>
                    <a:pt x="105" y="12"/>
                    <a:pt x="98" y="11"/>
                    <a:pt x="91" y="11"/>
                  </a:cubicBezTo>
                  <a:cubicBezTo>
                    <a:pt x="86" y="11"/>
                    <a:pt x="82" y="11"/>
                    <a:pt x="77" y="12"/>
                  </a:cubicBezTo>
                  <a:cubicBezTo>
                    <a:pt x="72" y="13"/>
                    <a:pt x="69" y="13"/>
                    <a:pt x="65" y="15"/>
                  </a:cubicBezTo>
                  <a:cubicBezTo>
                    <a:pt x="65" y="110"/>
                    <a:pt x="65" y="110"/>
                    <a:pt x="65" y="110"/>
                  </a:cubicBezTo>
                  <a:close/>
                  <a:moveTo>
                    <a:pt x="414" y="3"/>
                  </a:moveTo>
                  <a:cubicBezTo>
                    <a:pt x="418" y="84"/>
                    <a:pt x="418" y="84"/>
                    <a:pt x="418" y="84"/>
                  </a:cubicBezTo>
                  <a:cubicBezTo>
                    <a:pt x="413" y="84"/>
                    <a:pt x="413" y="84"/>
                    <a:pt x="413" y="84"/>
                  </a:cubicBezTo>
                  <a:cubicBezTo>
                    <a:pt x="412" y="74"/>
                    <a:pt x="409" y="65"/>
                    <a:pt x="406" y="58"/>
                  </a:cubicBezTo>
                  <a:cubicBezTo>
                    <a:pt x="402" y="51"/>
                    <a:pt x="398" y="45"/>
                    <a:pt x="393" y="40"/>
                  </a:cubicBezTo>
                  <a:cubicBezTo>
                    <a:pt x="390" y="37"/>
                    <a:pt x="388" y="35"/>
                    <a:pt x="387" y="34"/>
                  </a:cubicBezTo>
                  <a:cubicBezTo>
                    <a:pt x="384" y="31"/>
                    <a:pt x="381" y="29"/>
                    <a:pt x="377" y="27"/>
                  </a:cubicBezTo>
                  <a:cubicBezTo>
                    <a:pt x="371" y="23"/>
                    <a:pt x="365" y="20"/>
                    <a:pt x="359" y="18"/>
                  </a:cubicBezTo>
                  <a:cubicBezTo>
                    <a:pt x="351" y="16"/>
                    <a:pt x="344" y="14"/>
                    <a:pt x="336" y="14"/>
                  </a:cubicBezTo>
                  <a:cubicBezTo>
                    <a:pt x="332" y="14"/>
                    <a:pt x="327" y="15"/>
                    <a:pt x="323" y="15"/>
                  </a:cubicBezTo>
                  <a:cubicBezTo>
                    <a:pt x="307" y="18"/>
                    <a:pt x="294" y="25"/>
                    <a:pt x="283" y="35"/>
                  </a:cubicBezTo>
                  <a:cubicBezTo>
                    <a:pt x="274" y="43"/>
                    <a:pt x="268" y="53"/>
                    <a:pt x="262" y="66"/>
                  </a:cubicBezTo>
                  <a:cubicBezTo>
                    <a:pt x="259" y="73"/>
                    <a:pt x="257" y="82"/>
                    <a:pt x="255" y="92"/>
                  </a:cubicBezTo>
                  <a:cubicBezTo>
                    <a:pt x="253" y="102"/>
                    <a:pt x="252" y="112"/>
                    <a:pt x="252" y="122"/>
                  </a:cubicBezTo>
                  <a:cubicBezTo>
                    <a:pt x="252" y="131"/>
                    <a:pt x="253" y="141"/>
                    <a:pt x="255" y="150"/>
                  </a:cubicBezTo>
                  <a:cubicBezTo>
                    <a:pt x="256" y="159"/>
                    <a:pt x="259" y="168"/>
                    <a:pt x="263" y="176"/>
                  </a:cubicBezTo>
                  <a:cubicBezTo>
                    <a:pt x="270" y="190"/>
                    <a:pt x="280" y="202"/>
                    <a:pt x="293" y="210"/>
                  </a:cubicBezTo>
                  <a:cubicBezTo>
                    <a:pt x="304" y="217"/>
                    <a:pt x="316" y="221"/>
                    <a:pt x="329" y="223"/>
                  </a:cubicBezTo>
                  <a:cubicBezTo>
                    <a:pt x="332" y="224"/>
                    <a:pt x="337" y="224"/>
                    <a:pt x="341" y="224"/>
                  </a:cubicBezTo>
                  <a:cubicBezTo>
                    <a:pt x="354" y="224"/>
                    <a:pt x="367" y="222"/>
                    <a:pt x="379" y="216"/>
                  </a:cubicBezTo>
                  <a:cubicBezTo>
                    <a:pt x="395" y="209"/>
                    <a:pt x="409" y="198"/>
                    <a:pt x="420" y="183"/>
                  </a:cubicBezTo>
                  <a:cubicBezTo>
                    <a:pt x="425" y="186"/>
                    <a:pt x="425" y="186"/>
                    <a:pt x="425" y="186"/>
                  </a:cubicBezTo>
                  <a:cubicBezTo>
                    <a:pt x="413" y="204"/>
                    <a:pt x="398" y="218"/>
                    <a:pt x="383" y="227"/>
                  </a:cubicBezTo>
                  <a:cubicBezTo>
                    <a:pt x="366" y="237"/>
                    <a:pt x="349" y="242"/>
                    <a:pt x="331" y="242"/>
                  </a:cubicBezTo>
                  <a:cubicBezTo>
                    <a:pt x="316" y="242"/>
                    <a:pt x="302" y="240"/>
                    <a:pt x="289" y="235"/>
                  </a:cubicBezTo>
                  <a:cubicBezTo>
                    <a:pt x="278" y="231"/>
                    <a:pt x="268" y="225"/>
                    <a:pt x="258" y="218"/>
                  </a:cubicBezTo>
                  <a:cubicBezTo>
                    <a:pt x="251" y="213"/>
                    <a:pt x="245" y="207"/>
                    <a:pt x="239" y="200"/>
                  </a:cubicBezTo>
                  <a:cubicBezTo>
                    <a:pt x="232" y="192"/>
                    <a:pt x="226" y="180"/>
                    <a:pt x="221" y="166"/>
                  </a:cubicBezTo>
                  <a:cubicBezTo>
                    <a:pt x="216" y="152"/>
                    <a:pt x="214" y="139"/>
                    <a:pt x="214" y="125"/>
                  </a:cubicBezTo>
                  <a:cubicBezTo>
                    <a:pt x="214" y="113"/>
                    <a:pt x="215" y="100"/>
                    <a:pt x="217" y="88"/>
                  </a:cubicBezTo>
                  <a:cubicBezTo>
                    <a:pt x="220" y="76"/>
                    <a:pt x="223" y="66"/>
                    <a:pt x="228" y="58"/>
                  </a:cubicBezTo>
                  <a:cubicBezTo>
                    <a:pt x="236" y="43"/>
                    <a:pt x="247" y="31"/>
                    <a:pt x="261" y="21"/>
                  </a:cubicBezTo>
                  <a:cubicBezTo>
                    <a:pt x="278" y="9"/>
                    <a:pt x="296" y="2"/>
                    <a:pt x="315" y="0"/>
                  </a:cubicBezTo>
                  <a:cubicBezTo>
                    <a:pt x="316" y="0"/>
                    <a:pt x="318" y="0"/>
                    <a:pt x="321" y="0"/>
                  </a:cubicBezTo>
                  <a:cubicBezTo>
                    <a:pt x="324" y="0"/>
                    <a:pt x="327" y="0"/>
                    <a:pt x="331" y="0"/>
                  </a:cubicBezTo>
                  <a:cubicBezTo>
                    <a:pt x="341" y="0"/>
                    <a:pt x="351" y="1"/>
                    <a:pt x="360" y="3"/>
                  </a:cubicBezTo>
                  <a:cubicBezTo>
                    <a:pt x="368" y="6"/>
                    <a:pt x="376" y="9"/>
                    <a:pt x="383" y="13"/>
                  </a:cubicBezTo>
                  <a:cubicBezTo>
                    <a:pt x="389" y="16"/>
                    <a:pt x="393" y="18"/>
                    <a:pt x="397" y="18"/>
                  </a:cubicBezTo>
                  <a:cubicBezTo>
                    <a:pt x="398" y="18"/>
                    <a:pt x="400" y="17"/>
                    <a:pt x="402" y="17"/>
                  </a:cubicBezTo>
                  <a:cubicBezTo>
                    <a:pt x="404" y="16"/>
                    <a:pt x="406" y="14"/>
                    <a:pt x="408" y="12"/>
                  </a:cubicBezTo>
                  <a:cubicBezTo>
                    <a:pt x="409" y="9"/>
                    <a:pt x="410" y="6"/>
                    <a:pt x="410" y="3"/>
                  </a:cubicBezTo>
                  <a:cubicBezTo>
                    <a:pt x="414" y="3"/>
                    <a:pt x="414" y="3"/>
                    <a:pt x="414" y="3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>
                <a:buClr>
                  <a:srgbClr val="FF0000"/>
                </a:buClr>
                <a:buFont typeface="Times New Roman" pitchFamily="18" charset="0"/>
                <a:buChar char="•"/>
              </a:pPr>
              <a:endParaRPr lang="en-US" sz="1400" b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59" name="Rectangle 48"/>
            <p:cNvSpPr>
              <a:spLocks noChangeArrowheads="1"/>
            </p:cNvSpPr>
            <p:nvPr userDrawn="1"/>
          </p:nvSpPr>
          <p:spPr bwMode="auto">
            <a:xfrm>
              <a:off x="5678" y="3931"/>
              <a:ext cx="193" cy="19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1434" tIns="45718" rIns="91434" bIns="45718"/>
            <a:lstStyle/>
            <a:p>
              <a:pPr>
                <a:buClr>
                  <a:srgbClr val="FF0000"/>
                </a:buClr>
                <a:buFont typeface="Times New Roman" pitchFamily="18" charset="0"/>
                <a:buChar char="•"/>
              </a:pPr>
              <a:endParaRPr lang="en-US" sz="15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60" name="Rectangle 49"/>
            <p:cNvSpPr>
              <a:spLocks noChangeArrowheads="1"/>
            </p:cNvSpPr>
            <p:nvPr userDrawn="1"/>
          </p:nvSpPr>
          <p:spPr bwMode="auto">
            <a:xfrm>
              <a:off x="5678" y="3931"/>
              <a:ext cx="193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1434" tIns="45718" rIns="91434" bIns="45718"/>
            <a:lstStyle/>
            <a:p>
              <a:pPr>
                <a:buClr>
                  <a:srgbClr val="FF0000"/>
                </a:buClr>
                <a:buFont typeface="Times New Roman" pitchFamily="18" charset="0"/>
                <a:buChar char="•"/>
              </a:pPr>
              <a:endParaRPr lang="en-US" sz="15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61" name="Freeform 50"/>
            <p:cNvSpPr>
              <a:spLocks noEditPoints="1"/>
            </p:cNvSpPr>
            <p:nvPr userDrawn="1"/>
          </p:nvSpPr>
          <p:spPr bwMode="auto">
            <a:xfrm>
              <a:off x="5581" y="3931"/>
              <a:ext cx="387" cy="194"/>
            </a:xfrm>
            <a:custGeom>
              <a:avLst/>
              <a:gdLst>
                <a:gd name="T0" fmla="*/ 96 w 387"/>
                <a:gd name="T1" fmla="*/ 0 h 194"/>
                <a:gd name="T2" fmla="*/ 96 w 387"/>
                <a:gd name="T3" fmla="*/ 194 h 194"/>
                <a:gd name="T4" fmla="*/ 0 w 387"/>
                <a:gd name="T5" fmla="*/ 97 h 194"/>
                <a:gd name="T6" fmla="*/ 96 w 387"/>
                <a:gd name="T7" fmla="*/ 0 h 194"/>
                <a:gd name="T8" fmla="*/ 96 w 387"/>
                <a:gd name="T9" fmla="*/ 0 h 194"/>
                <a:gd name="T10" fmla="*/ 193 w 387"/>
                <a:gd name="T11" fmla="*/ 97 h 194"/>
                <a:gd name="T12" fmla="*/ 290 w 387"/>
                <a:gd name="T13" fmla="*/ 194 h 194"/>
                <a:gd name="T14" fmla="*/ 97 w 387"/>
                <a:gd name="T15" fmla="*/ 194 h 194"/>
                <a:gd name="T16" fmla="*/ 193 w 387"/>
                <a:gd name="T17" fmla="*/ 97 h 194"/>
                <a:gd name="T18" fmla="*/ 193 w 387"/>
                <a:gd name="T19" fmla="*/ 97 h 194"/>
                <a:gd name="T20" fmla="*/ 97 w 387"/>
                <a:gd name="T21" fmla="*/ 0 h 194"/>
                <a:gd name="T22" fmla="*/ 290 w 387"/>
                <a:gd name="T23" fmla="*/ 0 h 194"/>
                <a:gd name="T24" fmla="*/ 193 w 387"/>
                <a:gd name="T25" fmla="*/ 97 h 194"/>
                <a:gd name="T26" fmla="*/ 97 w 387"/>
                <a:gd name="T27" fmla="*/ 0 h 194"/>
                <a:gd name="T28" fmla="*/ 97 w 387"/>
                <a:gd name="T29" fmla="*/ 0 h 194"/>
                <a:gd name="T30" fmla="*/ 387 w 387"/>
                <a:gd name="T31" fmla="*/ 97 h 194"/>
                <a:gd name="T32" fmla="*/ 290 w 387"/>
                <a:gd name="T33" fmla="*/ 194 h 194"/>
                <a:gd name="T34" fmla="*/ 290 w 387"/>
                <a:gd name="T35" fmla="*/ 0 h 194"/>
                <a:gd name="T36" fmla="*/ 387 w 387"/>
                <a:gd name="T37" fmla="*/ 97 h 194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387" h="194">
                  <a:moveTo>
                    <a:pt x="96" y="0"/>
                  </a:moveTo>
                  <a:lnTo>
                    <a:pt x="96" y="194"/>
                  </a:lnTo>
                  <a:lnTo>
                    <a:pt x="0" y="97"/>
                  </a:lnTo>
                  <a:lnTo>
                    <a:pt x="96" y="0"/>
                  </a:lnTo>
                  <a:close/>
                  <a:moveTo>
                    <a:pt x="193" y="97"/>
                  </a:moveTo>
                  <a:lnTo>
                    <a:pt x="290" y="194"/>
                  </a:lnTo>
                  <a:lnTo>
                    <a:pt x="97" y="194"/>
                  </a:lnTo>
                  <a:lnTo>
                    <a:pt x="193" y="97"/>
                  </a:lnTo>
                  <a:close/>
                  <a:moveTo>
                    <a:pt x="97" y="0"/>
                  </a:moveTo>
                  <a:lnTo>
                    <a:pt x="290" y="0"/>
                  </a:lnTo>
                  <a:lnTo>
                    <a:pt x="193" y="97"/>
                  </a:lnTo>
                  <a:lnTo>
                    <a:pt x="97" y="0"/>
                  </a:lnTo>
                  <a:close/>
                  <a:moveTo>
                    <a:pt x="387" y="97"/>
                  </a:moveTo>
                  <a:lnTo>
                    <a:pt x="290" y="194"/>
                  </a:lnTo>
                  <a:lnTo>
                    <a:pt x="290" y="0"/>
                  </a:lnTo>
                  <a:lnTo>
                    <a:pt x="387" y="97"/>
                  </a:lnTo>
                  <a:close/>
                </a:path>
              </a:pathLst>
            </a:custGeom>
            <a:solidFill>
              <a:srgbClr val="FB0F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>
                <a:buClr>
                  <a:srgbClr val="FF0000"/>
                </a:buClr>
                <a:buFont typeface="Times New Roman" pitchFamily="18" charset="0"/>
                <a:buChar char="•"/>
              </a:pPr>
              <a:endParaRPr lang="en-US" sz="1400" b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62" name="Freeform 51"/>
            <p:cNvSpPr>
              <a:spLocks noEditPoints="1"/>
            </p:cNvSpPr>
            <p:nvPr userDrawn="1"/>
          </p:nvSpPr>
          <p:spPr bwMode="auto">
            <a:xfrm>
              <a:off x="5581" y="3931"/>
              <a:ext cx="387" cy="194"/>
            </a:xfrm>
            <a:custGeom>
              <a:avLst/>
              <a:gdLst>
                <a:gd name="T0" fmla="*/ 96 w 387"/>
                <a:gd name="T1" fmla="*/ 0 h 194"/>
                <a:gd name="T2" fmla="*/ 96 w 387"/>
                <a:gd name="T3" fmla="*/ 194 h 194"/>
                <a:gd name="T4" fmla="*/ 0 w 387"/>
                <a:gd name="T5" fmla="*/ 97 h 194"/>
                <a:gd name="T6" fmla="*/ 96 w 387"/>
                <a:gd name="T7" fmla="*/ 0 h 194"/>
                <a:gd name="T8" fmla="*/ 96 w 387"/>
                <a:gd name="T9" fmla="*/ 0 h 194"/>
                <a:gd name="T10" fmla="*/ 193 w 387"/>
                <a:gd name="T11" fmla="*/ 97 h 194"/>
                <a:gd name="T12" fmla="*/ 290 w 387"/>
                <a:gd name="T13" fmla="*/ 194 h 194"/>
                <a:gd name="T14" fmla="*/ 97 w 387"/>
                <a:gd name="T15" fmla="*/ 194 h 194"/>
                <a:gd name="T16" fmla="*/ 193 w 387"/>
                <a:gd name="T17" fmla="*/ 97 h 194"/>
                <a:gd name="T18" fmla="*/ 193 w 387"/>
                <a:gd name="T19" fmla="*/ 97 h 194"/>
                <a:gd name="T20" fmla="*/ 97 w 387"/>
                <a:gd name="T21" fmla="*/ 0 h 194"/>
                <a:gd name="T22" fmla="*/ 290 w 387"/>
                <a:gd name="T23" fmla="*/ 0 h 194"/>
                <a:gd name="T24" fmla="*/ 193 w 387"/>
                <a:gd name="T25" fmla="*/ 97 h 194"/>
                <a:gd name="T26" fmla="*/ 97 w 387"/>
                <a:gd name="T27" fmla="*/ 0 h 194"/>
                <a:gd name="T28" fmla="*/ 97 w 387"/>
                <a:gd name="T29" fmla="*/ 0 h 194"/>
                <a:gd name="T30" fmla="*/ 387 w 387"/>
                <a:gd name="T31" fmla="*/ 97 h 194"/>
                <a:gd name="T32" fmla="*/ 290 w 387"/>
                <a:gd name="T33" fmla="*/ 194 h 194"/>
                <a:gd name="T34" fmla="*/ 290 w 387"/>
                <a:gd name="T35" fmla="*/ 0 h 194"/>
                <a:gd name="T36" fmla="*/ 387 w 387"/>
                <a:gd name="T37" fmla="*/ 97 h 194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387" h="194">
                  <a:moveTo>
                    <a:pt x="96" y="0"/>
                  </a:moveTo>
                  <a:lnTo>
                    <a:pt x="96" y="194"/>
                  </a:lnTo>
                  <a:lnTo>
                    <a:pt x="0" y="97"/>
                  </a:lnTo>
                  <a:lnTo>
                    <a:pt x="96" y="0"/>
                  </a:lnTo>
                  <a:moveTo>
                    <a:pt x="193" y="97"/>
                  </a:moveTo>
                  <a:lnTo>
                    <a:pt x="290" y="194"/>
                  </a:lnTo>
                  <a:lnTo>
                    <a:pt x="97" y="194"/>
                  </a:lnTo>
                  <a:lnTo>
                    <a:pt x="193" y="97"/>
                  </a:lnTo>
                  <a:moveTo>
                    <a:pt x="97" y="0"/>
                  </a:moveTo>
                  <a:lnTo>
                    <a:pt x="290" y="0"/>
                  </a:lnTo>
                  <a:lnTo>
                    <a:pt x="193" y="97"/>
                  </a:lnTo>
                  <a:lnTo>
                    <a:pt x="97" y="0"/>
                  </a:lnTo>
                  <a:moveTo>
                    <a:pt x="387" y="97"/>
                  </a:moveTo>
                  <a:lnTo>
                    <a:pt x="290" y="194"/>
                  </a:lnTo>
                  <a:lnTo>
                    <a:pt x="290" y="0"/>
                  </a:lnTo>
                  <a:lnTo>
                    <a:pt x="387" y="9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>
                <a:buClr>
                  <a:srgbClr val="FF0000"/>
                </a:buClr>
                <a:buFont typeface="Times New Roman" pitchFamily="18" charset="0"/>
                <a:buChar char="•"/>
              </a:pPr>
              <a:endParaRPr lang="en-US" sz="1400" b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2054" name="Rectangle 52"/>
          <p:cNvSpPr>
            <a:spLocks noChangeArrowheads="1"/>
          </p:cNvSpPr>
          <p:nvPr/>
        </p:nvSpPr>
        <p:spPr bwMode="auto">
          <a:xfrm>
            <a:off x="9495061" y="6539071"/>
            <a:ext cx="141064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pPr algn="r" defTabSz="858838"/>
            <a:fld id="{A32B21AC-F776-4F1B-85DF-01D49FF83BA7}" type="slidenum">
              <a:rPr lang="en-GB" sz="900" b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pPr algn="r" defTabSz="858838"/>
              <a:t>‹#›</a:t>
            </a:fld>
            <a:endParaRPr lang="en-GB" sz="900" b="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31340" name="Text Box 140"/>
          <p:cNvSpPr txBox="1">
            <a:spLocks noChangeArrowheads="1"/>
          </p:cNvSpPr>
          <p:nvPr/>
        </p:nvSpPr>
        <p:spPr bwMode="auto">
          <a:xfrm>
            <a:off x="273050" y="6524625"/>
            <a:ext cx="2136775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>
            <a:lvl1pPr algn="ctr" defTabSz="858838">
              <a:defRPr sz="15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ctr" defTabSz="858838">
              <a:defRPr sz="15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ctr" defTabSz="858838">
              <a:defRPr sz="15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ctr" defTabSz="858838">
              <a:defRPr sz="15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ctr" defTabSz="858838">
              <a:defRPr sz="15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defTabSz="858838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Times New Roman" pitchFamily="18" charset="0"/>
              <a:buChar char="•"/>
              <a:defRPr sz="15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defTabSz="858838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Times New Roman" pitchFamily="18" charset="0"/>
              <a:buChar char="•"/>
              <a:defRPr sz="15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defTabSz="858838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Times New Roman" pitchFamily="18" charset="0"/>
              <a:buChar char="•"/>
              <a:defRPr sz="15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defTabSz="858838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Times New Roman" pitchFamily="18" charset="0"/>
              <a:buChar char="•"/>
              <a:defRPr sz="15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l">
              <a:defRPr/>
            </a:pPr>
            <a:endParaRPr lang="en-US" sz="1000" dirty="0" smtClean="0">
              <a:solidFill>
                <a:srgbClr val="999999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384550" y="6356508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buClr>
                <a:srgbClr val="FF0000"/>
              </a:buClr>
              <a:buFont typeface="Times New Roman" pitchFamily="18" charset="0"/>
              <a:buChar char="•"/>
            </a:pPr>
            <a:endParaRPr lang="en-US" b="0" dirty="0">
              <a:solidFill>
                <a:srgbClr val="000000">
                  <a:tint val="75000"/>
                </a:srgb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8465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  <p:sldLayoutId id="2147483804" r:id="rId13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11096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+mj-lt"/>
          <a:ea typeface="+mj-ea"/>
          <a:cs typeface="+mj-cs"/>
        </a:defRPr>
      </a:lvl1pPr>
      <a:lvl2pPr algn="l" defTabSz="11096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" charset="0"/>
          <a:cs typeface="Arial" charset="0"/>
        </a:defRPr>
      </a:lvl2pPr>
      <a:lvl3pPr algn="l" defTabSz="11096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" charset="0"/>
          <a:cs typeface="Arial" charset="0"/>
        </a:defRPr>
      </a:lvl3pPr>
      <a:lvl4pPr algn="l" defTabSz="11096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" charset="0"/>
          <a:cs typeface="Arial" charset="0"/>
        </a:defRPr>
      </a:lvl4pPr>
      <a:lvl5pPr algn="l" defTabSz="11096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" charset="0"/>
          <a:cs typeface="Arial" charset="0"/>
        </a:defRPr>
      </a:lvl5pPr>
      <a:lvl6pPr marL="457200" algn="l" defTabSz="1109663" rtl="0" fontAlgn="base">
        <a:lnSpc>
          <a:spcPct val="90000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charset="0"/>
          <a:cs typeface="Arial" charset="0"/>
        </a:defRPr>
      </a:lvl6pPr>
      <a:lvl7pPr marL="914400" algn="l" defTabSz="1109663" rtl="0" fontAlgn="base">
        <a:lnSpc>
          <a:spcPct val="90000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charset="0"/>
          <a:cs typeface="Arial" charset="0"/>
        </a:defRPr>
      </a:lvl7pPr>
      <a:lvl8pPr marL="1371600" algn="l" defTabSz="1109663" rtl="0" fontAlgn="base">
        <a:lnSpc>
          <a:spcPct val="90000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charset="0"/>
          <a:cs typeface="Arial" charset="0"/>
        </a:defRPr>
      </a:lvl8pPr>
      <a:lvl9pPr marL="1828800" algn="l" defTabSz="1109663" rtl="0" fontAlgn="base">
        <a:lnSpc>
          <a:spcPct val="90000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228600" indent="-228600" algn="l" defTabSz="1109663" rtl="0" eaLnBrk="0" fontAlgn="base" hangingPunct="0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 sz="1700">
          <a:solidFill>
            <a:schemeClr val="tx1"/>
          </a:solidFill>
          <a:latin typeface="+mn-lt"/>
          <a:ea typeface="+mn-ea"/>
          <a:cs typeface="+mn-cs"/>
        </a:defRPr>
      </a:lvl1pPr>
      <a:lvl2pPr marL="455613" indent="-225425" algn="l" defTabSz="1109663" rtl="0" eaLnBrk="0" fontAlgn="base" hangingPunct="0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Calibri" pitchFamily="34" charset="0"/>
        <a:buChar char="–"/>
        <a:defRPr sz="1700">
          <a:solidFill>
            <a:schemeClr val="tx1"/>
          </a:solidFill>
          <a:latin typeface="+mn-lt"/>
          <a:cs typeface="+mn-cs"/>
        </a:defRPr>
      </a:lvl2pPr>
      <a:lvl3pPr marL="684213" indent="-227013" algn="l" defTabSz="1109663" rtl="0" eaLnBrk="0" fontAlgn="base" hangingPunct="0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Calibri" pitchFamily="34" charset="0"/>
        <a:buChar char="–"/>
        <a:defRPr sz="1700">
          <a:solidFill>
            <a:schemeClr val="tx1"/>
          </a:solidFill>
          <a:latin typeface="+mn-lt"/>
          <a:cs typeface="+mn-cs"/>
        </a:defRPr>
      </a:lvl3pPr>
      <a:lvl4pPr marL="1355725" indent="-212725" algn="l" defTabSz="1109663" rtl="0" eaLnBrk="0" fontAlgn="base" hangingPunct="0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1000">
          <a:solidFill>
            <a:schemeClr val="tx1"/>
          </a:solidFill>
          <a:latin typeface="Calibri" pitchFamily="34" charset="0"/>
          <a:cs typeface="+mn-cs"/>
        </a:defRPr>
      </a:lvl4pPr>
      <a:lvl5pPr marL="1682750" indent="-212725" algn="l" defTabSz="1109663" rtl="0" eaLnBrk="0" fontAlgn="base" hangingPunct="0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900">
          <a:solidFill>
            <a:schemeClr val="tx1"/>
          </a:solidFill>
          <a:latin typeface="Calibri" pitchFamily="34" charset="0"/>
          <a:cs typeface="+mn-cs"/>
        </a:defRPr>
      </a:lvl5pPr>
      <a:lvl6pPr marL="2139950" indent="-212725" algn="l" defTabSz="1109663" rtl="0" fontAlgn="base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900">
          <a:solidFill>
            <a:schemeClr val="tx1"/>
          </a:solidFill>
          <a:latin typeface="Calibri" pitchFamily="34" charset="0"/>
          <a:cs typeface="+mn-cs"/>
        </a:defRPr>
      </a:lvl6pPr>
      <a:lvl7pPr marL="2597150" indent="-212725" algn="l" defTabSz="1109663" rtl="0" fontAlgn="base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900">
          <a:solidFill>
            <a:schemeClr val="tx1"/>
          </a:solidFill>
          <a:latin typeface="Calibri" pitchFamily="34" charset="0"/>
          <a:cs typeface="+mn-cs"/>
        </a:defRPr>
      </a:lvl7pPr>
      <a:lvl8pPr marL="3054350" indent="-212725" algn="l" defTabSz="1109663" rtl="0" fontAlgn="base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900">
          <a:solidFill>
            <a:schemeClr val="tx1"/>
          </a:solidFill>
          <a:latin typeface="Calibri" pitchFamily="34" charset="0"/>
          <a:cs typeface="+mn-cs"/>
        </a:defRPr>
      </a:lvl8pPr>
      <a:lvl9pPr marL="3511550" indent="-212725" algn="l" defTabSz="1109663" rtl="0" fontAlgn="base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900">
          <a:solidFill>
            <a:schemeClr val="tx1"/>
          </a:solidFill>
          <a:latin typeface="Calibri" pitchFamily="34" charset="0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46"/>
          <p:cNvSpPr>
            <a:spLocks noGrp="1" noChangeArrowheads="1"/>
          </p:cNvSpPr>
          <p:nvPr>
            <p:ph type="title"/>
          </p:nvPr>
        </p:nvSpPr>
        <p:spPr bwMode="auto">
          <a:xfrm>
            <a:off x="550542" y="294432"/>
            <a:ext cx="8804996" cy="6818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1704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</a:p>
        </p:txBody>
      </p:sp>
      <p:sp>
        <p:nvSpPr>
          <p:cNvPr id="2051" name="Rectangle 85"/>
          <p:cNvSpPr>
            <a:spLocks noChangeArrowheads="1"/>
          </p:cNvSpPr>
          <p:nvPr/>
        </p:nvSpPr>
        <p:spPr bwMode="auto">
          <a:xfrm>
            <a:off x="206367" y="294392"/>
            <a:ext cx="138005" cy="545216"/>
          </a:xfrm>
          <a:prstGeom prst="rect">
            <a:avLst/>
          </a:prstGeom>
          <a:solidFill>
            <a:schemeClr val="tx2"/>
          </a:solidFill>
          <a:ln w="6350" algn="ctr">
            <a:noFill/>
            <a:miter lim="800000"/>
            <a:headEnd/>
            <a:tailEnd/>
          </a:ln>
        </p:spPr>
        <p:txBody>
          <a:bodyPr wrap="none" lIns="90947" tIns="45475" rIns="90947" bIns="45475" anchor="ctr"/>
          <a:lstStyle/>
          <a:p>
            <a:pPr defTabSz="853456">
              <a:spcBef>
                <a:spcPct val="50000"/>
              </a:spcBef>
            </a:pPr>
            <a:endParaRPr lang="en-US" sz="700" b="0" i="1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052" name="Rectangle 396"/>
          <p:cNvSpPr>
            <a:spLocks noChangeArrowheads="1"/>
          </p:cNvSpPr>
          <p:nvPr/>
        </p:nvSpPr>
        <p:spPr bwMode="auto">
          <a:xfrm>
            <a:off x="9581449" y="6604191"/>
            <a:ext cx="141064" cy="138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/>
          <a:p>
            <a:pPr defTabSz="853456"/>
            <a:fld id="{3BC16D8B-A6D6-44E8-88CF-3F4CC69EA2FC}" type="slidenum">
              <a:rPr lang="en-GB" sz="900" b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pPr defTabSz="853456"/>
              <a:t>‹#›</a:t>
            </a:fld>
            <a:endParaRPr lang="en-GB" sz="900" b="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75272" y="6542386"/>
            <a:ext cx="174942" cy="256719"/>
          </a:xfrm>
          <a:prstGeom prst="rect">
            <a:avLst/>
          </a:prstGeom>
          <a:noFill/>
        </p:spPr>
        <p:txBody>
          <a:bodyPr wrap="none" lIns="86593" tIns="43298" rIns="86593" bIns="43298" rtlCol="0">
            <a:spAutoFit/>
          </a:bodyPr>
          <a:lstStyle/>
          <a:p>
            <a:pPr algn="l" eaLnBrk="1" hangingPunct="1"/>
            <a:endParaRPr lang="en-GB" b="0" dirty="0" smtClean="0">
              <a:solidFill>
                <a:srgbClr val="FFFFFF">
                  <a:lumMod val="50000"/>
                </a:srgb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384905" y="6356522"/>
            <a:ext cx="3136192" cy="364979"/>
          </a:xfrm>
          <a:prstGeom prst="rect">
            <a:avLst/>
          </a:prstGeom>
        </p:spPr>
        <p:txBody>
          <a:bodyPr vert="horz" lIns="86593" tIns="43298" rIns="86593" bIns="43298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hangingPunct="1"/>
            <a:endParaRPr lang="en-GB" dirty="0">
              <a:solidFill>
                <a:srgbClr val="000000">
                  <a:tint val="75000"/>
                </a:srgb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0181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1" r:id="rId6"/>
    <p:sldLayoutId id="2147483812" r:id="rId7"/>
    <p:sldLayoutId id="2147483813" r:id="rId8"/>
    <p:sldLayoutId id="2147483814" r:id="rId9"/>
    <p:sldLayoutId id="2147483815" r:id="rId10"/>
    <p:sldLayoutId id="2147483816" r:id="rId11"/>
    <p:sldLayoutId id="2147483817" r:id="rId12"/>
    <p:sldLayoutId id="2147483818" r:id="rId13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110287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100">
          <a:solidFill>
            <a:schemeClr val="tx2"/>
          </a:solidFill>
          <a:latin typeface="+mj-lt"/>
          <a:ea typeface="+mj-ea"/>
          <a:cs typeface="+mj-cs"/>
        </a:defRPr>
      </a:lvl1pPr>
      <a:lvl2pPr algn="l" defTabSz="110287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100">
          <a:solidFill>
            <a:schemeClr val="tx2"/>
          </a:solidFill>
          <a:latin typeface="Arial" charset="0"/>
          <a:cs typeface="Arial" charset="0"/>
        </a:defRPr>
      </a:lvl2pPr>
      <a:lvl3pPr algn="l" defTabSz="110287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100">
          <a:solidFill>
            <a:schemeClr val="tx2"/>
          </a:solidFill>
          <a:latin typeface="Arial" charset="0"/>
          <a:cs typeface="Arial" charset="0"/>
        </a:defRPr>
      </a:lvl3pPr>
      <a:lvl4pPr algn="l" defTabSz="110287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100">
          <a:solidFill>
            <a:schemeClr val="tx2"/>
          </a:solidFill>
          <a:latin typeface="Arial" charset="0"/>
          <a:cs typeface="Arial" charset="0"/>
        </a:defRPr>
      </a:lvl4pPr>
      <a:lvl5pPr algn="l" defTabSz="110287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100">
          <a:solidFill>
            <a:schemeClr val="tx2"/>
          </a:solidFill>
          <a:latin typeface="Arial" charset="0"/>
          <a:cs typeface="Arial" charset="0"/>
        </a:defRPr>
      </a:lvl5pPr>
      <a:lvl6pPr marL="432736" algn="l" defTabSz="1050294" rtl="0" fontAlgn="base"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Arial" charset="0"/>
          <a:cs typeface="Arial" charset="0"/>
        </a:defRPr>
      </a:lvl6pPr>
      <a:lvl7pPr marL="865477" algn="l" defTabSz="1050294" rtl="0" fontAlgn="base"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Arial" charset="0"/>
          <a:cs typeface="Arial" charset="0"/>
        </a:defRPr>
      </a:lvl7pPr>
      <a:lvl8pPr marL="1298214" algn="l" defTabSz="1050294" rtl="0" fontAlgn="base"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Arial" charset="0"/>
          <a:cs typeface="Arial" charset="0"/>
        </a:defRPr>
      </a:lvl8pPr>
      <a:lvl9pPr marL="1730953" algn="l" defTabSz="1050294" rtl="0" fontAlgn="base"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Arial" charset="0"/>
          <a:cs typeface="Arial" charset="0"/>
        </a:defRPr>
      </a:lvl9pPr>
    </p:titleStyle>
    <p:bodyStyle>
      <a:lvl1pPr marL="171289" indent="-171289" algn="l" defTabSz="853456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333567" indent="-160776" algn="l" defTabSz="853456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–"/>
        <a:defRPr sz="1300">
          <a:solidFill>
            <a:schemeClr val="tx1"/>
          </a:solidFill>
          <a:latin typeface="+mn-lt"/>
          <a:cs typeface="+mn-cs"/>
        </a:defRPr>
      </a:lvl2pPr>
      <a:lvl3pPr marL="513882" indent="-178805" algn="l" defTabSz="853456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–"/>
        <a:defRPr sz="1100">
          <a:solidFill>
            <a:schemeClr val="tx1"/>
          </a:solidFill>
          <a:latin typeface="+mn-lt"/>
          <a:cs typeface="+mn-cs"/>
        </a:defRPr>
      </a:lvl3pPr>
      <a:lvl4pPr marL="676153" indent="-160776" algn="l" defTabSz="853456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–"/>
        <a:defRPr sz="1000">
          <a:solidFill>
            <a:schemeClr val="tx1"/>
          </a:solidFill>
          <a:latin typeface="+mn-lt"/>
          <a:cs typeface="+mn-cs"/>
        </a:defRPr>
      </a:lvl4pPr>
      <a:lvl5pPr marL="1824112" indent="-211861" algn="l" defTabSz="1102879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Times New Roman" pitchFamily="18" charset="0"/>
        <a:buChar char="–"/>
        <a:defRPr sz="900">
          <a:solidFill>
            <a:schemeClr val="tx1"/>
          </a:solidFill>
          <a:latin typeface="+mn-lt"/>
          <a:cs typeface="+mn-cs"/>
        </a:defRPr>
      </a:lvl5pPr>
      <a:lvl6pPr marL="1461994" indent="-201347" algn="l" defTabSz="1050294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800">
          <a:solidFill>
            <a:schemeClr val="tx1"/>
          </a:solidFill>
          <a:latin typeface="+mn-lt"/>
          <a:cs typeface="+mn-cs"/>
        </a:defRPr>
      </a:lvl6pPr>
      <a:lvl7pPr marL="1894731" indent="-201347" algn="l" defTabSz="1050294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800">
          <a:solidFill>
            <a:schemeClr val="tx1"/>
          </a:solidFill>
          <a:latin typeface="+mn-lt"/>
          <a:cs typeface="+mn-cs"/>
        </a:defRPr>
      </a:lvl7pPr>
      <a:lvl8pPr marL="2327468" indent="-201347" algn="l" defTabSz="1050294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800">
          <a:solidFill>
            <a:schemeClr val="tx1"/>
          </a:solidFill>
          <a:latin typeface="+mn-lt"/>
          <a:cs typeface="+mn-cs"/>
        </a:defRPr>
      </a:lvl8pPr>
      <a:lvl9pPr marL="2760206" indent="-201347" algn="l" defTabSz="1050294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Times New Roman" pitchFamily="18" charset="0"/>
        <a:buChar char="–"/>
        <a:defRPr sz="8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865477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32736" algn="l" defTabSz="865477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65477" algn="l" defTabSz="865477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298214" algn="l" defTabSz="865477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30953" algn="l" defTabSz="865477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63691" algn="l" defTabSz="865477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596426" algn="l" defTabSz="865477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029166" algn="l" defTabSz="865477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461901" algn="l" defTabSz="865477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7"/>
          <p:cNvSpPr>
            <a:spLocks noChangeArrowheads="1"/>
          </p:cNvSpPr>
          <p:nvPr/>
        </p:nvSpPr>
        <p:spPr bwMode="auto">
          <a:xfrm>
            <a:off x="206330" y="500165"/>
            <a:ext cx="138005" cy="54521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08" tIns="45706" rIns="91408" bIns="45706" anchor="ctr"/>
          <a:lstStyle>
            <a:lvl1pPr defTabSz="900113" eaLnBrk="0" hangingPunct="0"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0113" eaLnBrk="0" hangingPunct="0"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0113" eaLnBrk="0" hangingPunct="0"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0113" eaLnBrk="0" hangingPunct="0"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0113" eaLnBrk="0" hangingPunct="0"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spcAft>
                <a:spcPct val="20000"/>
              </a:spcAft>
            </a:pPr>
            <a:endParaRPr lang="en-US" altLang="en-US" sz="700" b="0" i="1" dirty="0" smtClean="0">
              <a:solidFill>
                <a:srgbClr val="000000"/>
              </a:solidFill>
            </a:endParaRPr>
          </a:p>
        </p:txBody>
      </p:sp>
      <p:sp>
        <p:nvSpPr>
          <p:cNvPr id="1027" name="Rectangle 365"/>
          <p:cNvSpPr>
            <a:spLocks noGrp="1" noChangeArrowheads="1"/>
          </p:cNvSpPr>
          <p:nvPr>
            <p:ph type="body" idx="1"/>
          </p:nvPr>
        </p:nvSpPr>
        <p:spPr bwMode="auto">
          <a:xfrm>
            <a:off x="550503" y="1249647"/>
            <a:ext cx="8804996" cy="4973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20548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Master text styles</a:t>
            </a:r>
          </a:p>
          <a:p>
            <a:pPr lvl="1"/>
            <a:r>
              <a:rPr lang="en-GB" altLang="en-US" smtClean="0"/>
              <a:t>Click to edit Master text styles</a:t>
            </a:r>
          </a:p>
          <a:p>
            <a:pPr lvl="2"/>
            <a:r>
              <a:rPr lang="en-GB" altLang="en-US" smtClean="0"/>
              <a:t>Click to edit Master text styles</a:t>
            </a:r>
          </a:p>
        </p:txBody>
      </p:sp>
      <p:sp>
        <p:nvSpPr>
          <p:cNvPr id="1028" name="Rectangle 396"/>
          <p:cNvSpPr>
            <a:spLocks noChangeArrowheads="1"/>
          </p:cNvSpPr>
          <p:nvPr/>
        </p:nvSpPr>
        <p:spPr bwMode="auto">
          <a:xfrm>
            <a:off x="9575790" y="6542244"/>
            <a:ext cx="15709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defTabSz="900113" eaLnBrk="0" hangingPunct="0"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0113" eaLnBrk="0" hangingPunct="0"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0113" eaLnBrk="0" hangingPunct="0"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0113" eaLnBrk="0" hangingPunct="0"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0113" eaLnBrk="0" hangingPunct="0"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spcAft>
                <a:spcPct val="20000"/>
              </a:spcAft>
            </a:pPr>
            <a:fld id="{B074BC71-D3CB-413B-AA0B-6F092724DBD1}" type="slidenum">
              <a:rPr lang="en-GB" altLang="en-US" sz="1000" b="0" smtClean="0">
                <a:solidFill>
                  <a:srgbClr val="000000"/>
                </a:solidFill>
              </a:rPr>
              <a:pPr>
                <a:spcAft>
                  <a:spcPct val="20000"/>
                </a:spcAft>
              </a:pPr>
              <a:t>‹#›</a:t>
            </a:fld>
            <a:endParaRPr lang="en-GB" altLang="en-US" sz="1000" b="0" dirty="0" smtClean="0">
              <a:solidFill>
                <a:srgbClr val="000000"/>
              </a:solidFill>
            </a:endParaRPr>
          </a:p>
        </p:txBody>
      </p:sp>
      <p:grpSp>
        <p:nvGrpSpPr>
          <p:cNvPr id="1029" name="Group 20"/>
          <p:cNvGrpSpPr>
            <a:grpSpLocks/>
          </p:cNvGrpSpPr>
          <p:nvPr/>
        </p:nvGrpSpPr>
        <p:grpSpPr bwMode="auto">
          <a:xfrm>
            <a:off x="550503" y="1317229"/>
            <a:ext cx="8804996" cy="4905438"/>
            <a:chOff x="363" y="877"/>
            <a:chExt cx="5806" cy="3266"/>
          </a:xfrm>
        </p:grpSpPr>
        <p:sp>
          <p:nvSpPr>
            <p:cNvPr id="1032" name="Rectangle 21"/>
            <p:cNvSpPr>
              <a:spLocks noChangeArrowheads="1"/>
            </p:cNvSpPr>
            <p:nvPr userDrawn="1"/>
          </p:nvSpPr>
          <p:spPr bwMode="auto">
            <a:xfrm>
              <a:off x="363" y="877"/>
              <a:ext cx="2858" cy="1587"/>
            </a:xfrm>
            <a:prstGeom prst="rect">
              <a:avLst/>
            </a:prstGeom>
            <a:noFill/>
            <a:ln w="6350" algn="ctr">
              <a:solidFill>
                <a:schemeClr val="bg1"/>
              </a:solidFill>
              <a:prstDash val="dash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88231" tIns="44115" rIns="88231" bIns="44115" anchor="ctr"/>
            <a:lstStyle>
              <a:lvl1pPr defTabSz="900113" eaLnBrk="0" hangingPunct="0"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900113" eaLnBrk="0" hangingPunct="0"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900113" eaLnBrk="0" hangingPunct="0"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900113" eaLnBrk="0" hangingPunct="0"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900113" eaLnBrk="0" hangingPunct="0"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900113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900113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900113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900113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>
                <a:spcAft>
                  <a:spcPct val="20000"/>
                </a:spcAft>
              </a:pPr>
              <a:endParaRPr lang="en-US" altLang="en-US" sz="700" b="0" i="1" dirty="0" smtClean="0">
                <a:solidFill>
                  <a:srgbClr val="000000"/>
                </a:solidFill>
              </a:endParaRPr>
            </a:p>
          </p:txBody>
        </p:sp>
        <p:sp>
          <p:nvSpPr>
            <p:cNvPr id="1033" name="Rectangle 22"/>
            <p:cNvSpPr>
              <a:spLocks noChangeArrowheads="1"/>
            </p:cNvSpPr>
            <p:nvPr userDrawn="1"/>
          </p:nvSpPr>
          <p:spPr bwMode="auto">
            <a:xfrm>
              <a:off x="363" y="2555"/>
              <a:ext cx="2859" cy="1588"/>
            </a:xfrm>
            <a:prstGeom prst="rect">
              <a:avLst/>
            </a:prstGeom>
            <a:noFill/>
            <a:ln w="6350" algn="ctr">
              <a:solidFill>
                <a:schemeClr val="bg1"/>
              </a:solidFill>
              <a:prstDash val="dash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1421" tIns="45711" rIns="91421" bIns="45711" anchor="ctr"/>
            <a:lstStyle>
              <a:lvl1pPr defTabSz="900113" eaLnBrk="0" hangingPunct="0"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900113" eaLnBrk="0" hangingPunct="0"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900113" eaLnBrk="0" hangingPunct="0"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900113" eaLnBrk="0" hangingPunct="0"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900113" eaLnBrk="0" hangingPunct="0"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900113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900113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900113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900113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>
                <a:spcAft>
                  <a:spcPct val="20000"/>
                </a:spcAft>
              </a:pPr>
              <a:endParaRPr lang="en-US" altLang="en-US" sz="700" b="0" i="1" dirty="0" smtClean="0">
                <a:solidFill>
                  <a:srgbClr val="000000"/>
                </a:solidFill>
              </a:endParaRPr>
            </a:p>
          </p:txBody>
        </p:sp>
        <p:sp>
          <p:nvSpPr>
            <p:cNvPr id="1034" name="Rectangle 23"/>
            <p:cNvSpPr>
              <a:spLocks noChangeArrowheads="1"/>
            </p:cNvSpPr>
            <p:nvPr userDrawn="1"/>
          </p:nvSpPr>
          <p:spPr bwMode="auto">
            <a:xfrm>
              <a:off x="3311" y="877"/>
              <a:ext cx="2858" cy="1587"/>
            </a:xfrm>
            <a:prstGeom prst="rect">
              <a:avLst/>
            </a:prstGeom>
            <a:noFill/>
            <a:ln w="6350" algn="ctr">
              <a:solidFill>
                <a:schemeClr val="bg1"/>
              </a:solidFill>
              <a:prstDash val="dash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88231" tIns="44115" rIns="88231" bIns="44115" anchor="ctr"/>
            <a:lstStyle>
              <a:lvl1pPr defTabSz="900113" eaLnBrk="0" hangingPunct="0"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900113" eaLnBrk="0" hangingPunct="0"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900113" eaLnBrk="0" hangingPunct="0"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900113" eaLnBrk="0" hangingPunct="0"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900113" eaLnBrk="0" hangingPunct="0"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900113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900113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900113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900113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l">
                <a:spcAft>
                  <a:spcPct val="20000"/>
                </a:spcAft>
              </a:pPr>
              <a:endParaRPr lang="en-US" altLang="en-US" sz="700" b="0" i="1" dirty="0" smtClean="0">
                <a:solidFill>
                  <a:srgbClr val="000000"/>
                </a:solidFill>
              </a:endParaRPr>
            </a:p>
          </p:txBody>
        </p:sp>
        <p:sp>
          <p:nvSpPr>
            <p:cNvPr id="1035" name="Rectangle 24"/>
            <p:cNvSpPr>
              <a:spLocks noChangeArrowheads="1"/>
            </p:cNvSpPr>
            <p:nvPr userDrawn="1"/>
          </p:nvSpPr>
          <p:spPr bwMode="auto">
            <a:xfrm>
              <a:off x="3310" y="2555"/>
              <a:ext cx="2859" cy="1588"/>
            </a:xfrm>
            <a:prstGeom prst="rect">
              <a:avLst/>
            </a:prstGeom>
            <a:noFill/>
            <a:ln w="6350" algn="ctr">
              <a:solidFill>
                <a:schemeClr val="bg1"/>
              </a:solidFill>
              <a:prstDash val="dash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1421" tIns="45711" rIns="91421" bIns="45711" anchor="ctr"/>
            <a:lstStyle>
              <a:lvl1pPr defTabSz="900113" eaLnBrk="0" hangingPunct="0"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defTabSz="900113" eaLnBrk="0" hangingPunct="0"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defTabSz="900113" eaLnBrk="0" hangingPunct="0"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defTabSz="900113" eaLnBrk="0" hangingPunct="0"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defTabSz="900113" eaLnBrk="0" hangingPunct="0"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defTabSz="900113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defTabSz="900113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defTabSz="900113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defTabSz="900113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>
                <a:spcAft>
                  <a:spcPct val="20000"/>
                </a:spcAft>
              </a:pPr>
              <a:endParaRPr lang="en-US" altLang="en-US" sz="700" b="0" i="1" dirty="0" smtClean="0">
                <a:solidFill>
                  <a:srgbClr val="000000"/>
                </a:solidFill>
              </a:endParaRPr>
            </a:p>
          </p:txBody>
        </p:sp>
      </p:grpSp>
      <p:sp>
        <p:nvSpPr>
          <p:cNvPr id="1030" name="Rectangle 246"/>
          <p:cNvSpPr>
            <a:spLocks noGrp="1" noChangeArrowheads="1"/>
          </p:cNvSpPr>
          <p:nvPr>
            <p:ph type="title"/>
          </p:nvPr>
        </p:nvSpPr>
        <p:spPr bwMode="auto">
          <a:xfrm>
            <a:off x="550503" y="455110"/>
            <a:ext cx="8804996" cy="6818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171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  <a:endParaRPr lang="en-GB" altLang="en-US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6219306" y="6356492"/>
            <a:ext cx="3136192" cy="364979"/>
          </a:xfrm>
          <a:prstGeom prst="rect">
            <a:avLst/>
          </a:prstGeom>
        </p:spPr>
        <p:txBody>
          <a:bodyPr vert="horz" wrap="square" lIns="87005" tIns="43503" rIns="87005" bIns="43503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5000"/>
              </a:lnSpc>
              <a:buClr>
                <a:schemeClr val="accent1"/>
              </a:buClr>
              <a:buFont typeface="Wingdings" pitchFamily="2" charset="2"/>
              <a:buNone/>
              <a:defRPr sz="1100">
                <a:solidFill>
                  <a:srgbClr val="898989"/>
                </a:solidFill>
              </a:defRPr>
            </a:lvl1pPr>
          </a:lstStyle>
          <a:p>
            <a:pPr eaLnBrk="1" hangingPunct="1">
              <a:buClr>
                <a:srgbClr val="FF0000"/>
              </a:buClr>
              <a:defRPr/>
            </a:pPr>
            <a:endParaRPr lang="en-GB" b="0" dirty="0"/>
          </a:p>
        </p:txBody>
      </p:sp>
    </p:spTree>
    <p:extLst>
      <p:ext uri="{BB962C8B-B14F-4D97-AF65-F5344CB8AC3E}">
        <p14:creationId xmlns:p14="http://schemas.microsoft.com/office/powerpoint/2010/main" val="4137874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0" r:id="rId1"/>
    <p:sldLayoutId id="2147483821" r:id="rId2"/>
    <p:sldLayoutId id="2147483822" r:id="rId3"/>
    <p:sldLayoutId id="2147483823" r:id="rId4"/>
    <p:sldLayoutId id="2147483824" r:id="rId5"/>
    <p:sldLayoutId id="2147483825" r:id="rId6"/>
    <p:sldLayoutId id="2147483826" r:id="rId7"/>
    <p:sldLayoutId id="2147483827" r:id="rId8"/>
    <p:sldLayoutId id="2147483828" r:id="rId9"/>
    <p:sldLayoutId id="2147483829" r:id="rId10"/>
    <p:sldLayoutId id="2147483830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1104181" rtl="0" eaLnBrk="0" fontAlgn="base" hangingPunct="0">
        <a:lnSpc>
          <a:spcPct val="90000"/>
        </a:lnSpc>
        <a:spcBef>
          <a:spcPct val="0"/>
        </a:spcBef>
        <a:spcAft>
          <a:spcPct val="0"/>
        </a:spcAft>
        <a:tabLst>
          <a:tab pos="397264" algn="l"/>
        </a:tabLst>
        <a:defRPr sz="2200">
          <a:solidFill>
            <a:schemeClr val="accent1"/>
          </a:solidFill>
          <a:latin typeface="+mj-lt"/>
          <a:ea typeface="+mj-ea"/>
          <a:cs typeface="+mj-cs"/>
        </a:defRPr>
      </a:lvl1pPr>
      <a:lvl2pPr algn="l" defTabSz="1104181" rtl="0" eaLnBrk="0" fontAlgn="base" hangingPunct="0">
        <a:lnSpc>
          <a:spcPct val="90000"/>
        </a:lnSpc>
        <a:spcBef>
          <a:spcPct val="0"/>
        </a:spcBef>
        <a:spcAft>
          <a:spcPct val="0"/>
        </a:spcAft>
        <a:tabLst>
          <a:tab pos="397264" algn="l"/>
        </a:tabLst>
        <a:defRPr sz="2200">
          <a:solidFill>
            <a:schemeClr val="accent1"/>
          </a:solidFill>
          <a:latin typeface="Arial" charset="0"/>
          <a:cs typeface="Arial" charset="0"/>
        </a:defRPr>
      </a:lvl2pPr>
      <a:lvl3pPr algn="l" defTabSz="1104181" rtl="0" eaLnBrk="0" fontAlgn="base" hangingPunct="0">
        <a:lnSpc>
          <a:spcPct val="90000"/>
        </a:lnSpc>
        <a:spcBef>
          <a:spcPct val="0"/>
        </a:spcBef>
        <a:spcAft>
          <a:spcPct val="0"/>
        </a:spcAft>
        <a:tabLst>
          <a:tab pos="397264" algn="l"/>
        </a:tabLst>
        <a:defRPr sz="2200">
          <a:solidFill>
            <a:schemeClr val="accent1"/>
          </a:solidFill>
          <a:latin typeface="Arial" charset="0"/>
          <a:cs typeface="Arial" charset="0"/>
        </a:defRPr>
      </a:lvl3pPr>
      <a:lvl4pPr algn="l" defTabSz="1104181" rtl="0" eaLnBrk="0" fontAlgn="base" hangingPunct="0">
        <a:lnSpc>
          <a:spcPct val="90000"/>
        </a:lnSpc>
        <a:spcBef>
          <a:spcPct val="0"/>
        </a:spcBef>
        <a:spcAft>
          <a:spcPct val="0"/>
        </a:spcAft>
        <a:tabLst>
          <a:tab pos="397264" algn="l"/>
        </a:tabLst>
        <a:defRPr sz="2200">
          <a:solidFill>
            <a:schemeClr val="accent1"/>
          </a:solidFill>
          <a:latin typeface="Arial" charset="0"/>
          <a:cs typeface="Arial" charset="0"/>
        </a:defRPr>
      </a:lvl4pPr>
      <a:lvl5pPr algn="l" defTabSz="1104181" rtl="0" eaLnBrk="0" fontAlgn="base" hangingPunct="0">
        <a:lnSpc>
          <a:spcPct val="90000"/>
        </a:lnSpc>
        <a:spcBef>
          <a:spcPct val="0"/>
        </a:spcBef>
        <a:spcAft>
          <a:spcPct val="0"/>
        </a:spcAft>
        <a:tabLst>
          <a:tab pos="397264" algn="l"/>
        </a:tabLst>
        <a:defRPr sz="2200">
          <a:solidFill>
            <a:schemeClr val="accent1"/>
          </a:solidFill>
          <a:latin typeface="Arial" charset="0"/>
          <a:cs typeface="Arial" charset="0"/>
        </a:defRPr>
      </a:lvl5pPr>
      <a:lvl6pPr marL="435026" algn="l" defTabSz="1104181" rtl="0" eaLnBrk="1" fontAlgn="base" hangingPunct="1">
        <a:lnSpc>
          <a:spcPct val="90000"/>
        </a:lnSpc>
        <a:spcBef>
          <a:spcPct val="0"/>
        </a:spcBef>
        <a:spcAft>
          <a:spcPct val="0"/>
        </a:spcAft>
        <a:tabLst>
          <a:tab pos="397264" algn="l"/>
        </a:tabLst>
        <a:defRPr sz="2200">
          <a:solidFill>
            <a:schemeClr val="accent1"/>
          </a:solidFill>
          <a:latin typeface="Arial" charset="0"/>
          <a:cs typeface="Arial" charset="0"/>
        </a:defRPr>
      </a:lvl6pPr>
      <a:lvl7pPr marL="870052" algn="l" defTabSz="1104181" rtl="0" eaLnBrk="1" fontAlgn="base" hangingPunct="1">
        <a:lnSpc>
          <a:spcPct val="90000"/>
        </a:lnSpc>
        <a:spcBef>
          <a:spcPct val="0"/>
        </a:spcBef>
        <a:spcAft>
          <a:spcPct val="0"/>
        </a:spcAft>
        <a:tabLst>
          <a:tab pos="397264" algn="l"/>
        </a:tabLst>
        <a:defRPr sz="2200">
          <a:solidFill>
            <a:schemeClr val="accent1"/>
          </a:solidFill>
          <a:latin typeface="Arial" charset="0"/>
          <a:cs typeface="Arial" charset="0"/>
        </a:defRPr>
      </a:lvl7pPr>
      <a:lvl8pPr marL="1305077" algn="l" defTabSz="1104181" rtl="0" eaLnBrk="1" fontAlgn="base" hangingPunct="1">
        <a:lnSpc>
          <a:spcPct val="90000"/>
        </a:lnSpc>
        <a:spcBef>
          <a:spcPct val="0"/>
        </a:spcBef>
        <a:spcAft>
          <a:spcPct val="0"/>
        </a:spcAft>
        <a:tabLst>
          <a:tab pos="397264" algn="l"/>
        </a:tabLst>
        <a:defRPr sz="2200">
          <a:solidFill>
            <a:schemeClr val="accent1"/>
          </a:solidFill>
          <a:latin typeface="Arial" charset="0"/>
          <a:cs typeface="Arial" charset="0"/>
        </a:defRPr>
      </a:lvl8pPr>
      <a:lvl9pPr marL="1740103" algn="l" defTabSz="1104181" rtl="0" eaLnBrk="1" fontAlgn="base" hangingPunct="1">
        <a:lnSpc>
          <a:spcPct val="90000"/>
        </a:lnSpc>
        <a:spcBef>
          <a:spcPct val="0"/>
        </a:spcBef>
        <a:spcAft>
          <a:spcPct val="0"/>
        </a:spcAft>
        <a:tabLst>
          <a:tab pos="397264" algn="l"/>
        </a:tabLst>
        <a:defRPr sz="2200">
          <a:solidFill>
            <a:schemeClr val="accent1"/>
          </a:solidFill>
          <a:latin typeface="Arial" charset="0"/>
          <a:cs typeface="Arial" charset="0"/>
        </a:defRPr>
      </a:lvl9pPr>
    </p:titleStyle>
    <p:bodyStyle>
      <a:lvl1pPr marL="170688" indent="-170688" algn="l" defTabSz="1104181" rtl="0" eaLnBrk="0" fontAlgn="base" hangingPunct="0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 sz="1500">
          <a:solidFill>
            <a:schemeClr val="tx1"/>
          </a:solidFill>
          <a:latin typeface="+mn-lt"/>
          <a:ea typeface="+mn-ea"/>
          <a:cs typeface="+mn-cs"/>
        </a:defRPr>
      </a:lvl1pPr>
      <a:lvl2pPr marL="513572" indent="-170688" algn="l" defTabSz="1104181" rtl="0" eaLnBrk="0" fontAlgn="base" hangingPunct="0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Calibri" pitchFamily="34" charset="0"/>
        <a:buChar char="–"/>
        <a:defRPr sz="1500">
          <a:solidFill>
            <a:schemeClr val="tx1"/>
          </a:solidFill>
          <a:latin typeface="+mn-lt"/>
          <a:cs typeface="+mn-cs"/>
        </a:defRPr>
      </a:lvl2pPr>
      <a:lvl3pPr marL="851926" indent="-166156" algn="l" defTabSz="1104181" rtl="0" eaLnBrk="0" fontAlgn="base" hangingPunct="0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Calibri" pitchFamily="34" charset="0"/>
        <a:buChar char="–"/>
        <a:defRPr sz="1500">
          <a:solidFill>
            <a:schemeClr val="tx1"/>
          </a:solidFill>
          <a:latin typeface="+mn-lt"/>
          <a:cs typeface="+mn-cs"/>
        </a:defRPr>
      </a:lvl3pPr>
      <a:lvl4pPr marL="1351904" indent="-211471" algn="l" defTabSz="1104181" rtl="0" eaLnBrk="0" fontAlgn="base" hangingPunct="0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1500">
          <a:solidFill>
            <a:schemeClr val="tx1"/>
          </a:solidFill>
          <a:latin typeface="Calibri" pitchFamily="34" charset="0"/>
          <a:cs typeface="+mn-cs"/>
        </a:defRPr>
      </a:lvl4pPr>
      <a:lvl5pPr marL="1728019" indent="-208450" algn="l" defTabSz="1104181" rtl="0" eaLnBrk="0" fontAlgn="base" hangingPunct="0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900">
          <a:solidFill>
            <a:schemeClr val="tx1"/>
          </a:solidFill>
          <a:latin typeface="Calibri" pitchFamily="34" charset="0"/>
          <a:cs typeface="+mn-cs"/>
        </a:defRPr>
      </a:lvl5pPr>
      <a:lvl6pPr marL="2163045" indent="-208450" algn="l" defTabSz="1104181" rtl="0" eaLnBrk="1" fontAlgn="base" hangingPunct="1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900">
          <a:solidFill>
            <a:schemeClr val="tx1"/>
          </a:solidFill>
          <a:latin typeface="Calibri" pitchFamily="34" charset="0"/>
          <a:cs typeface="+mn-cs"/>
        </a:defRPr>
      </a:lvl6pPr>
      <a:lvl7pPr marL="2598071" indent="-208450" algn="l" defTabSz="1104181" rtl="0" eaLnBrk="1" fontAlgn="base" hangingPunct="1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900">
          <a:solidFill>
            <a:schemeClr val="tx1"/>
          </a:solidFill>
          <a:latin typeface="Calibri" pitchFamily="34" charset="0"/>
          <a:cs typeface="+mn-cs"/>
        </a:defRPr>
      </a:lvl7pPr>
      <a:lvl8pPr marL="3033097" indent="-208450" algn="l" defTabSz="1104181" rtl="0" eaLnBrk="1" fontAlgn="base" hangingPunct="1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900">
          <a:solidFill>
            <a:schemeClr val="tx1"/>
          </a:solidFill>
          <a:latin typeface="Calibri" pitchFamily="34" charset="0"/>
          <a:cs typeface="+mn-cs"/>
        </a:defRPr>
      </a:lvl8pPr>
      <a:lvl9pPr marL="3468122" indent="-208450" algn="l" defTabSz="1104181" rtl="0" eaLnBrk="1" fontAlgn="base" hangingPunct="1">
        <a:lnSpc>
          <a:spcPct val="105000"/>
        </a:lnSpc>
        <a:spcBef>
          <a:spcPct val="5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900">
          <a:solidFill>
            <a:schemeClr val="tx1"/>
          </a:solidFill>
          <a:latin typeface="Calibri" pitchFamily="34" charset="0"/>
          <a:cs typeface="+mn-cs"/>
        </a:defRPr>
      </a:lvl9pPr>
    </p:bodyStyle>
    <p:otherStyle>
      <a:defPPr>
        <a:defRPr lang="en-US"/>
      </a:defPPr>
      <a:lvl1pPr marL="0" algn="l" defTabSz="870052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35026" algn="l" defTabSz="870052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70052" algn="l" defTabSz="870052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05077" algn="l" defTabSz="870052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40103" algn="l" defTabSz="870052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75129" algn="l" defTabSz="870052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610155" algn="l" defTabSz="870052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045181" algn="l" defTabSz="870052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480206" algn="l" defTabSz="870052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4574" y="778"/>
            <a:ext cx="9897007" cy="167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7001" y="730646"/>
            <a:ext cx="6552234" cy="3348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000" y="1484331"/>
            <a:ext cx="8891662" cy="164147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Rectangle 396"/>
          <p:cNvSpPr>
            <a:spLocks noChangeArrowheads="1"/>
          </p:cNvSpPr>
          <p:nvPr/>
        </p:nvSpPr>
        <p:spPr bwMode="auto">
          <a:xfrm>
            <a:off x="206503" y="6659488"/>
            <a:ext cx="15709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815347"/>
            <a:fld id="{0A34F8B7-923E-4E9F-AE3F-2D64B3EAD121}" type="slidenum">
              <a:rPr lang="en-GB" sz="1000" b="0">
                <a:solidFill>
                  <a:srgbClr val="000000"/>
                </a:solidFill>
                <a:latin typeface="Arial"/>
              </a:rPr>
              <a:pPr defTabSz="815347"/>
              <a:t>‹#›</a:t>
            </a:fld>
            <a:endParaRPr lang="en-GB" sz="1000" b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Footer Placeholder 11"/>
          <p:cNvSpPr>
            <a:spLocks noGrp="1"/>
          </p:cNvSpPr>
          <p:nvPr>
            <p:ph type="ftr" sz="quarter" idx="3"/>
          </p:nvPr>
        </p:nvSpPr>
        <p:spPr>
          <a:xfrm>
            <a:off x="428504" y="6705384"/>
            <a:ext cx="858095" cy="152616"/>
          </a:xfrm>
          <a:prstGeom prst="rect">
            <a:avLst/>
          </a:prstGeom>
        </p:spPr>
        <p:txBody>
          <a:bodyPr lIns="0" tIns="0" rIns="0" bIns="0"/>
          <a:lstStyle/>
          <a:p>
            <a:pPr algn="l" eaLnBrk="1" hangingPunct="1"/>
            <a:endParaRPr lang="en-GB" sz="800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13172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  <p:sldLayoutId id="2147483835" r:id="rId4"/>
    <p:sldLayoutId id="2147483836" r:id="rId5"/>
    <p:sldLayoutId id="2147483837" r:id="rId6"/>
    <p:sldLayoutId id="2147483838" r:id="rId7"/>
    <p:sldLayoutId id="2147483839" r:id="rId8"/>
    <p:sldLayoutId id="2147483840" r:id="rId9"/>
    <p:sldLayoutId id="2147483841" r:id="rId10"/>
    <p:sldLayoutId id="2147483842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828288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28288" rtl="0" eaLnBrk="1" latinLnBrk="0" hangingPunct="1">
        <a:spcBef>
          <a:spcPts val="1089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41585" indent="-241585" algn="l" defTabSz="82828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91797" indent="-250217" algn="l" defTabSz="82828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33387" indent="-241585" algn="l" defTabSz="82828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74961" indent="-241585" algn="l" defTabSz="828288" rtl="0" eaLnBrk="1" latinLnBrk="0" hangingPunct="1">
        <a:spcBef>
          <a:spcPts val="545"/>
        </a:spcBef>
        <a:buClr>
          <a:schemeClr val="tx2"/>
        </a:buClr>
        <a:buFont typeface="Arial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77790" indent="-207071" algn="l" defTabSz="82828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1937" indent="-207071" algn="l" defTabSz="82828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06083" indent="-207071" algn="l" defTabSz="82828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20226" indent="-207071" algn="l" defTabSz="82828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82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4144" algn="l" defTabSz="8282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8288" algn="l" defTabSz="8282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2433" algn="l" defTabSz="8282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56575" algn="l" defTabSz="8282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70722" algn="l" defTabSz="8282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84864" algn="l" defTabSz="8282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99011" algn="l" defTabSz="8282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13153" algn="l" defTabSz="8282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3281369" y="6356500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0451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6" r:id="rId1"/>
    <p:sldLayoutId id="2147483847" r:id="rId2"/>
    <p:sldLayoutId id="2147483848" r:id="rId3"/>
    <p:sldLayoutId id="2147483849" r:id="rId4"/>
    <p:sldLayoutId id="2147483850" r:id="rId5"/>
    <p:sldLayoutId id="2147483851" r:id="rId6"/>
    <p:sldLayoutId id="2147483852" r:id="rId7"/>
    <p:sldLayoutId id="2147483853" r:id="rId8"/>
    <p:sldLayoutId id="2147483854" r:id="rId9"/>
    <p:sldLayoutId id="2147483855" r:id="rId10"/>
    <p:sldLayoutId id="2147483856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network.pivotal.io/products/pcfdev" TargetMode="External"/><Relationship Id="rId2" Type="http://schemas.openxmlformats.org/officeDocument/2006/relationships/hyperlink" Target="http://run.pivotal.io/" TargetMode="External"/><Relationship Id="rId1" Type="http://schemas.openxmlformats.org/officeDocument/2006/relationships/slideLayout" Target="../slideLayouts/slideLayout144.xml"/><Relationship Id="rId4" Type="http://schemas.openxmlformats.org/officeDocument/2006/relationships/hyperlink" Target="http://12factor.net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4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0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56"/>
          <p:cNvSpPr>
            <a:spLocks noGrp="1" noChangeArrowheads="1"/>
          </p:cNvSpPr>
          <p:nvPr>
            <p:ph type="ftr" sz="quarter" idx="10"/>
          </p:nvPr>
        </p:nvSpPr>
        <p:spPr>
          <a:xfrm>
            <a:off x="467592" y="6404406"/>
            <a:ext cx="1117266" cy="160157"/>
          </a:xfrm>
          <a:noFill/>
        </p:spPr>
        <p:txBody>
          <a:bodyPr/>
          <a:lstStyle>
            <a:lvl1pPr defTabSz="853098" eaLnBrk="0" hangingPunct="0">
              <a:spcBef>
                <a:spcPct val="20000"/>
              </a:spcBef>
              <a:buClr>
                <a:schemeClr val="tx2"/>
              </a:buClr>
              <a:buFont typeface="Symbol" pitchFamily="18" charset="2"/>
              <a:buChar char="·"/>
              <a:defRPr sz="1514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02905" indent="-270348" defTabSz="853098" eaLnBrk="0" hangingPunct="0">
              <a:spcBef>
                <a:spcPct val="20000"/>
              </a:spcBef>
              <a:buClr>
                <a:schemeClr val="tx2"/>
              </a:buClr>
              <a:buChar char="–"/>
              <a:defRPr sz="1325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081392" indent="-216278" defTabSz="853098" eaLnBrk="0" hangingPunct="0">
              <a:spcBef>
                <a:spcPct val="20000"/>
              </a:spcBef>
              <a:buClr>
                <a:schemeClr val="tx2"/>
              </a:buClr>
              <a:buChar char="–"/>
              <a:defRPr sz="1135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513949" indent="-216278" defTabSz="853098" eaLnBrk="0" hangingPunct="0">
              <a:spcBef>
                <a:spcPct val="20000"/>
              </a:spcBef>
              <a:buClr>
                <a:schemeClr val="tx2"/>
              </a:buClr>
              <a:buChar char="–"/>
              <a:defRPr sz="946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1946506" indent="-216278" defTabSz="853098" eaLnBrk="0" hangingPunct="0">
              <a:spcBef>
                <a:spcPct val="20000"/>
              </a:spcBef>
              <a:buClr>
                <a:schemeClr val="tx2"/>
              </a:buClr>
              <a:buChar char="–"/>
              <a:defRPr sz="1135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379063" indent="-216278" defTabSz="85309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sz="1135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811620" indent="-216278" defTabSz="85309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sz="1135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244177" indent="-216278" defTabSz="85309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sz="1135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676734" indent="-216278" defTabSz="85309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sz="1135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GB" altLang="en-US" sz="1041" dirty="0">
                <a:solidFill>
                  <a:srgbClr val="A5A6A9"/>
                </a:solidFill>
              </a:rPr>
              <a:t>RESTRICTED</a:t>
            </a:r>
          </a:p>
        </p:txBody>
      </p:sp>
      <p:sp>
        <p:nvSpPr>
          <p:cNvPr id="5123" name="Rectangle 114"/>
          <p:cNvSpPr>
            <a:spLocks noGrp="1" noChangeArrowheads="1"/>
          </p:cNvSpPr>
          <p:nvPr>
            <p:ph type="ctrTitle"/>
          </p:nvPr>
        </p:nvSpPr>
        <p:spPr>
          <a:xfrm>
            <a:off x="729458" y="3920396"/>
            <a:ext cx="8338943" cy="612804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GB" altLang="en-US" dirty="0" smtClean="0">
                <a:cs typeface="Arial" charset="0"/>
              </a:rPr>
              <a:t>PCF Internals</a:t>
            </a:r>
            <a:endParaRPr lang="en-GB" altLang="en-US" b="0" dirty="0">
              <a:cs typeface="Arial" charset="0"/>
            </a:endParaRPr>
          </a:p>
        </p:txBody>
      </p:sp>
      <p:sp>
        <p:nvSpPr>
          <p:cNvPr id="5125" name="Rectangle 138"/>
          <p:cNvSpPr>
            <a:spLocks noChangeArrowheads="1"/>
          </p:cNvSpPr>
          <p:nvPr/>
        </p:nvSpPr>
        <p:spPr bwMode="auto">
          <a:xfrm>
            <a:off x="7440641" y="5020226"/>
            <a:ext cx="1839914" cy="2042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901700" eaLnBrk="0" hangingPunct="0">
              <a:spcBef>
                <a:spcPct val="20000"/>
              </a:spcBef>
              <a:buClr>
                <a:schemeClr val="tx2"/>
              </a:buClr>
              <a:buFont typeface="Symbol" pitchFamily="18" charset="2"/>
              <a:buChar char="·"/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1700" eaLnBrk="0" hangingPunct="0">
              <a:spcBef>
                <a:spcPct val="20000"/>
              </a:spcBef>
              <a:buClr>
                <a:schemeClr val="tx2"/>
              </a:buClr>
              <a:buChar char="–"/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1700" eaLnBrk="0" hangingPunct="0">
              <a:spcBef>
                <a:spcPct val="20000"/>
              </a:spcBef>
              <a:buClr>
                <a:schemeClr val="tx2"/>
              </a:buClr>
              <a:buChar char="–"/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1700" eaLnBrk="0" hangingPunct="0">
              <a:spcBef>
                <a:spcPct val="20000"/>
              </a:spcBef>
              <a:buClr>
                <a:schemeClr val="tx2"/>
              </a:buClr>
              <a:buChar char="–"/>
              <a:defRPr sz="1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1700" eaLnBrk="0" hangingPunct="0">
              <a:spcBef>
                <a:spcPct val="20000"/>
              </a:spcBef>
              <a:buClr>
                <a:schemeClr val="tx2"/>
              </a:buClr>
              <a:buChar char="–"/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17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17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17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17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>
              <a:spcBef>
                <a:spcPct val="0"/>
              </a:spcBef>
              <a:buClrTx/>
              <a:buFontTx/>
              <a:buNone/>
            </a:pPr>
            <a:r>
              <a:rPr lang="en-GB" altLang="en-US" sz="1135" dirty="0">
                <a:solidFill>
                  <a:srgbClr val="000000"/>
                </a:solidFill>
              </a:rPr>
              <a:t>Date: </a:t>
            </a:r>
            <a:r>
              <a:rPr lang="en-GB" altLang="en-US" sz="1135" dirty="0" smtClean="0">
                <a:solidFill>
                  <a:srgbClr val="000000"/>
                </a:solidFill>
              </a:rPr>
              <a:t>Apr </a:t>
            </a:r>
            <a:r>
              <a:rPr lang="en-GB" altLang="en-US" sz="1135" dirty="0" smtClean="0">
                <a:solidFill>
                  <a:srgbClr val="000000"/>
                </a:solidFill>
              </a:rPr>
              <a:t>2017</a:t>
            </a:r>
          </a:p>
          <a:p>
            <a:pPr algn="r">
              <a:spcBef>
                <a:spcPct val="0"/>
              </a:spcBef>
              <a:buClrTx/>
              <a:buFontTx/>
              <a:buNone/>
            </a:pPr>
            <a:r>
              <a:rPr lang="en-GB" altLang="en-US" sz="1135" dirty="0" smtClean="0">
                <a:solidFill>
                  <a:srgbClr val="000000"/>
                </a:solidFill>
              </a:rPr>
              <a:t>Ver. 0.1</a:t>
            </a:r>
            <a:endParaRPr lang="en-GB" altLang="en-US" sz="1135" dirty="0">
              <a:solidFill>
                <a:srgbClr val="000000"/>
              </a:solidFill>
            </a:endParaRPr>
          </a:p>
        </p:txBody>
      </p:sp>
      <p:sp>
        <p:nvSpPr>
          <p:cNvPr id="5127" name="Rectangle 147"/>
          <p:cNvSpPr>
            <a:spLocks noChangeArrowheads="1"/>
          </p:cNvSpPr>
          <p:nvPr/>
        </p:nvSpPr>
        <p:spPr bwMode="auto">
          <a:xfrm>
            <a:off x="708430" y="6085988"/>
            <a:ext cx="6867012" cy="2733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901700" eaLnBrk="0" hangingPunct="0">
              <a:spcBef>
                <a:spcPct val="20000"/>
              </a:spcBef>
              <a:buClr>
                <a:schemeClr val="tx2"/>
              </a:buClr>
              <a:buFont typeface="Symbol" pitchFamily="18" charset="2"/>
              <a:buChar char="·"/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1700" eaLnBrk="0" hangingPunct="0">
              <a:spcBef>
                <a:spcPct val="20000"/>
              </a:spcBef>
              <a:buClr>
                <a:schemeClr val="tx2"/>
              </a:buClr>
              <a:buChar char="–"/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1700" eaLnBrk="0" hangingPunct="0">
              <a:spcBef>
                <a:spcPct val="20000"/>
              </a:spcBef>
              <a:buClr>
                <a:schemeClr val="tx2"/>
              </a:buClr>
              <a:buChar char="–"/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1700" eaLnBrk="0" hangingPunct="0">
              <a:spcBef>
                <a:spcPct val="20000"/>
              </a:spcBef>
              <a:buClr>
                <a:schemeClr val="tx2"/>
              </a:buClr>
              <a:buChar char="–"/>
              <a:defRPr sz="1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1700" eaLnBrk="0" hangingPunct="0">
              <a:spcBef>
                <a:spcPct val="20000"/>
              </a:spcBef>
              <a:buClr>
                <a:schemeClr val="tx2"/>
              </a:buClr>
              <a:buChar char="–"/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17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17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17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17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sz="12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lnSpc>
                <a:spcPct val="80000"/>
              </a:lnSpc>
              <a:spcBef>
                <a:spcPct val="0"/>
              </a:spcBef>
              <a:buClrTx/>
              <a:buFontTx/>
              <a:buNone/>
            </a:pPr>
            <a:r>
              <a:rPr lang="en-GB" altLang="en-US" sz="1892" b="0" dirty="0">
                <a:solidFill>
                  <a:srgbClr val="000000"/>
                </a:solidFill>
              </a:rPr>
              <a:t>HSBC Technology and Services</a:t>
            </a:r>
          </a:p>
        </p:txBody>
      </p:sp>
    </p:spTree>
    <p:extLst>
      <p:ext uri="{BB962C8B-B14F-4D97-AF65-F5344CB8AC3E}">
        <p14:creationId xmlns:p14="http://schemas.microsoft.com/office/powerpoint/2010/main" val="2101774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68451" y="1253030"/>
            <a:ext cx="9320494" cy="572464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171450" indent="-171450" algn="l">
              <a:buFont typeface="Wingdings" panose="05000000000000000000" pitchFamily="2" charset="2"/>
              <a:buChar char="q"/>
            </a:pPr>
            <a:r>
              <a:rPr lang="en-US" sz="1200" dirty="0" smtClean="0">
                <a:solidFill>
                  <a:schemeClr val="tx2"/>
                </a:solidFill>
              </a:rPr>
              <a:t>    Need for PCF</a:t>
            </a:r>
          </a:p>
          <a:p>
            <a:pPr marL="606476" lvl="1" indent="-171450" algn="l">
              <a:buFont typeface="Wingdings" panose="05000000000000000000" pitchFamily="2" charset="2"/>
              <a:buChar char="ü"/>
            </a:pPr>
            <a:r>
              <a:rPr lang="en-US" sz="1000" b="0" dirty="0" smtClean="0"/>
              <a:t>Open Source, </a:t>
            </a:r>
            <a:r>
              <a:rPr lang="en-US" sz="1000" b="0" dirty="0" err="1" smtClean="0"/>
              <a:t>PaaS</a:t>
            </a:r>
            <a:r>
              <a:rPr lang="en-US" sz="1000" b="0" dirty="0" smtClean="0"/>
              <a:t> with Underlying </a:t>
            </a:r>
            <a:r>
              <a:rPr lang="en-US" sz="1000" b="0" dirty="0" err="1" smtClean="0"/>
              <a:t>IaaS</a:t>
            </a:r>
            <a:r>
              <a:rPr lang="en-US" sz="1000" b="0" dirty="0" smtClean="0"/>
              <a:t>, Cost Saving, Time to market, App Scalability, Low Deployment Effort, Traditional Monolithic Application issues</a:t>
            </a: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en-US" sz="1000" dirty="0"/>
          </a:p>
          <a:p>
            <a:pPr marL="171450" indent="-171450" algn="l">
              <a:buFont typeface="Wingdings" panose="05000000000000000000" pitchFamily="2" charset="2"/>
              <a:buChar char="q"/>
            </a:pPr>
            <a:r>
              <a:rPr lang="en-US" sz="1200" dirty="0" smtClean="0">
                <a:solidFill>
                  <a:schemeClr val="tx2"/>
                </a:solidFill>
              </a:rPr>
              <a:t>    Difference </a:t>
            </a:r>
            <a:r>
              <a:rPr lang="en-US" sz="1200" dirty="0">
                <a:solidFill>
                  <a:schemeClr val="tx2"/>
                </a:solidFill>
              </a:rPr>
              <a:t>between CF and PCF</a:t>
            </a:r>
          </a:p>
          <a:p>
            <a:pPr marL="606476" lvl="1" indent="-171450" algn="l">
              <a:buFont typeface="Wingdings" panose="05000000000000000000" pitchFamily="2" charset="2"/>
              <a:buChar char="ü"/>
            </a:pPr>
            <a:r>
              <a:rPr lang="en-US" sz="1000" b="0" dirty="0" smtClean="0"/>
              <a:t>Enterprise Grade, Tech Support, Enterprise Connectors/Services</a:t>
            </a:r>
          </a:p>
          <a:p>
            <a:pPr marL="606476" lvl="1" indent="-171450" algn="l">
              <a:buFont typeface="Wingdings" panose="05000000000000000000" pitchFamily="2" charset="2"/>
              <a:buChar char="ü"/>
            </a:pPr>
            <a:r>
              <a:rPr lang="en-US" sz="1000" b="0" dirty="0" smtClean="0"/>
              <a:t>PCF Availability As Public Cloud (</a:t>
            </a:r>
            <a:r>
              <a:rPr lang="en-US" sz="1000" b="0" dirty="0" smtClean="0">
                <a:hlinkClick r:id="rId2"/>
              </a:rPr>
              <a:t>http://run.pivotal.io</a:t>
            </a:r>
            <a:r>
              <a:rPr lang="en-US" sz="1000" b="0" dirty="0" smtClean="0"/>
              <a:t>), Private Cloud (In-Premise HSBC)</a:t>
            </a:r>
          </a:p>
          <a:p>
            <a:pPr marL="606476" lvl="1" indent="-171450" algn="l">
              <a:buFont typeface="Wingdings" panose="05000000000000000000" pitchFamily="2" charset="2"/>
              <a:buChar char="ü"/>
            </a:pPr>
            <a:r>
              <a:rPr lang="en-US" sz="1000" b="0" dirty="0" smtClean="0"/>
              <a:t>Light-weight PCF </a:t>
            </a:r>
            <a:r>
              <a:rPr lang="en-US" sz="1000" b="0" dirty="0"/>
              <a:t>Local Installation - </a:t>
            </a:r>
            <a:r>
              <a:rPr lang="en-US" sz="1000" b="0" dirty="0">
                <a:hlinkClick r:id="rId3"/>
              </a:rPr>
              <a:t>https://</a:t>
            </a:r>
            <a:r>
              <a:rPr lang="en-US" sz="1000" b="0" dirty="0" smtClean="0">
                <a:hlinkClick r:id="rId3"/>
              </a:rPr>
              <a:t>network.pivotal.io/products/pcfdev</a:t>
            </a:r>
            <a:endParaRPr lang="en-US" sz="1000" b="0" dirty="0" smtClean="0"/>
          </a:p>
          <a:p>
            <a:pPr marL="171450" indent="-171450" algn="l">
              <a:buFont typeface="Wingdings" panose="05000000000000000000" pitchFamily="2" charset="2"/>
              <a:buChar char="ü"/>
            </a:pPr>
            <a:endParaRPr lang="en-US" sz="1000" dirty="0"/>
          </a:p>
          <a:p>
            <a:pPr marL="171450" indent="-171450" algn="l">
              <a:buFont typeface="Wingdings" panose="05000000000000000000" pitchFamily="2" charset="2"/>
              <a:buChar char="q"/>
            </a:pPr>
            <a:r>
              <a:rPr lang="en-US" sz="1200" dirty="0" smtClean="0">
                <a:solidFill>
                  <a:schemeClr val="tx2"/>
                </a:solidFill>
              </a:rPr>
              <a:t>    PCF </a:t>
            </a:r>
            <a:r>
              <a:rPr lang="en-US" sz="1200" dirty="0">
                <a:solidFill>
                  <a:schemeClr val="tx2"/>
                </a:solidFill>
              </a:rPr>
              <a:t>CF </a:t>
            </a:r>
            <a:r>
              <a:rPr lang="en-US" sz="1200" dirty="0">
                <a:solidFill>
                  <a:schemeClr val="tx2"/>
                </a:solidFill>
              </a:rPr>
              <a:t>CLI</a:t>
            </a: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en-US" sz="1000" dirty="0"/>
          </a:p>
          <a:p>
            <a:pPr marL="171450" indent="-171450" algn="l">
              <a:buFont typeface="Wingdings" panose="05000000000000000000" pitchFamily="2" charset="2"/>
              <a:buChar char="q"/>
            </a:pPr>
            <a:r>
              <a:rPr lang="en-US" sz="1200" dirty="0" smtClean="0">
                <a:solidFill>
                  <a:schemeClr val="tx2"/>
                </a:solidFill>
              </a:rPr>
              <a:t>    CF </a:t>
            </a:r>
            <a:r>
              <a:rPr lang="en-US" sz="1200" dirty="0">
                <a:solidFill>
                  <a:schemeClr val="tx2"/>
                </a:solidFill>
              </a:rPr>
              <a:t>CLI Command Execution Chain</a:t>
            </a:r>
            <a:endParaRPr lang="en-US" sz="1200" dirty="0">
              <a:solidFill>
                <a:schemeClr val="tx2"/>
              </a:solidFill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en-US" sz="1200" dirty="0">
              <a:solidFill>
                <a:schemeClr val="tx2"/>
              </a:solidFill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r>
              <a:rPr lang="en-US" sz="1200" dirty="0" smtClean="0">
                <a:solidFill>
                  <a:schemeClr val="tx2"/>
                </a:solidFill>
              </a:rPr>
              <a:t>    PCF </a:t>
            </a:r>
            <a:r>
              <a:rPr lang="en-US" sz="1200" dirty="0">
                <a:solidFill>
                  <a:schemeClr val="tx2"/>
                </a:solidFill>
              </a:rPr>
              <a:t>Internal Architecture</a:t>
            </a:r>
          </a:p>
          <a:p>
            <a:pPr marL="606476" lvl="1" indent="-171450" algn="l">
              <a:buFont typeface="Wingdings" panose="05000000000000000000" pitchFamily="2" charset="2"/>
              <a:buChar char="ü"/>
            </a:pPr>
            <a:r>
              <a:rPr lang="en-US" sz="1000" b="0" dirty="0" smtClean="0"/>
              <a:t>DEA, Cloud Controller, Router, Health Manager, BOSH</a:t>
            </a: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en-US" sz="1000" dirty="0"/>
          </a:p>
          <a:p>
            <a:pPr marL="171450" indent="-171450" algn="l">
              <a:buFont typeface="Wingdings" panose="05000000000000000000" pitchFamily="2" charset="2"/>
              <a:buChar char="q"/>
            </a:pPr>
            <a:r>
              <a:rPr lang="en-US" sz="1200" dirty="0" smtClean="0">
                <a:solidFill>
                  <a:schemeClr val="tx2"/>
                </a:solidFill>
              </a:rPr>
              <a:t>    PCF </a:t>
            </a:r>
            <a:r>
              <a:rPr lang="en-US" sz="1200" dirty="0" err="1">
                <a:solidFill>
                  <a:schemeClr val="tx2"/>
                </a:solidFill>
              </a:rPr>
              <a:t>BuildPacks</a:t>
            </a:r>
            <a:endParaRPr lang="en-US" sz="1200" dirty="0">
              <a:solidFill>
                <a:schemeClr val="tx2"/>
              </a:solidFill>
            </a:endParaRPr>
          </a:p>
          <a:p>
            <a:pPr marL="606476" lvl="1" indent="-171450" algn="l">
              <a:buFont typeface="Wingdings" panose="05000000000000000000" pitchFamily="2" charset="2"/>
              <a:buChar char="ü"/>
            </a:pPr>
            <a:r>
              <a:rPr lang="en-US" sz="1000" b="0" dirty="0"/>
              <a:t>Types of </a:t>
            </a:r>
            <a:r>
              <a:rPr lang="en-US" sz="1000" b="0" dirty="0" err="1" smtClean="0"/>
              <a:t>BuildPacks</a:t>
            </a:r>
            <a:r>
              <a:rPr lang="en-US" sz="1000" b="0" dirty="0" smtClean="0"/>
              <a:t>, Custom/Shelf </a:t>
            </a:r>
            <a:r>
              <a:rPr lang="en-US" sz="1000" b="0" dirty="0" err="1" smtClean="0"/>
              <a:t>BuildPacks</a:t>
            </a:r>
            <a:r>
              <a:rPr lang="en-US" sz="1000" b="0" dirty="0" smtClean="0"/>
              <a:t>, </a:t>
            </a:r>
            <a:r>
              <a:rPr lang="en-US" sz="1000" b="0" dirty="0" err="1" smtClean="0"/>
              <a:t>cf</a:t>
            </a:r>
            <a:r>
              <a:rPr lang="en-US" sz="1000" b="0" dirty="0" smtClean="0"/>
              <a:t> </a:t>
            </a:r>
            <a:r>
              <a:rPr lang="en-US" sz="1000" b="0" dirty="0" err="1" smtClean="0"/>
              <a:t>buildpacks</a:t>
            </a:r>
            <a:r>
              <a:rPr lang="en-US" sz="1000" b="0" dirty="0" smtClean="0"/>
              <a:t>, </a:t>
            </a:r>
            <a:r>
              <a:rPr lang="en-US" sz="1000" b="0" dirty="0" err="1" smtClean="0"/>
              <a:t>cf</a:t>
            </a:r>
            <a:r>
              <a:rPr lang="en-US" sz="1000" b="0" dirty="0" smtClean="0"/>
              <a:t> create-</a:t>
            </a:r>
            <a:r>
              <a:rPr lang="en-US" sz="1000" b="0" dirty="0" err="1" smtClean="0"/>
              <a:t>buildpack</a:t>
            </a:r>
            <a:r>
              <a:rPr lang="en-US" sz="1000" b="0" dirty="0" smtClean="0"/>
              <a:t>, </a:t>
            </a:r>
            <a:r>
              <a:rPr lang="en-US" sz="1000" b="0" dirty="0" err="1" smtClean="0"/>
              <a:t>cf</a:t>
            </a:r>
            <a:r>
              <a:rPr lang="en-US" sz="1000" b="0" dirty="0" smtClean="0"/>
              <a:t> update-</a:t>
            </a:r>
            <a:r>
              <a:rPr lang="en-US" sz="1000" b="0" dirty="0" err="1" smtClean="0"/>
              <a:t>buildpack</a:t>
            </a:r>
            <a:endParaRPr lang="en-US" sz="1000" b="0" dirty="0" smtClean="0"/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en-US" sz="1000" dirty="0"/>
          </a:p>
          <a:p>
            <a:pPr marL="171450" indent="-171450" algn="l">
              <a:buFont typeface="Wingdings" panose="05000000000000000000" pitchFamily="2" charset="2"/>
              <a:buChar char="q"/>
            </a:pPr>
            <a:r>
              <a:rPr lang="en-US" sz="1200" dirty="0" smtClean="0">
                <a:solidFill>
                  <a:schemeClr val="tx2"/>
                </a:solidFill>
              </a:rPr>
              <a:t>    PCF </a:t>
            </a:r>
            <a:r>
              <a:rPr lang="en-US" sz="1200" dirty="0">
                <a:solidFill>
                  <a:schemeClr val="tx2"/>
                </a:solidFill>
              </a:rPr>
              <a:t>Logs</a:t>
            </a:r>
          </a:p>
          <a:p>
            <a:pPr marL="606476" lvl="1" indent="-171450" algn="l">
              <a:buFont typeface="Wingdings" panose="05000000000000000000" pitchFamily="2" charset="2"/>
              <a:buChar char="ü"/>
            </a:pPr>
            <a:r>
              <a:rPr lang="en-US" sz="1000" b="0" dirty="0" err="1" smtClean="0"/>
              <a:t>Loggregator</a:t>
            </a:r>
            <a:r>
              <a:rPr lang="en-US" sz="1000" b="0" dirty="0" smtClean="0"/>
              <a:t>, Log commands</a:t>
            </a:r>
            <a:endParaRPr lang="en-US" sz="1000" b="0" dirty="0"/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en-US" sz="1000" dirty="0" smtClean="0"/>
          </a:p>
          <a:p>
            <a:pPr marL="171450" indent="-171450" algn="l">
              <a:buFont typeface="Wingdings" panose="05000000000000000000" pitchFamily="2" charset="2"/>
              <a:buChar char="q"/>
            </a:pPr>
            <a:r>
              <a:rPr lang="en-US" sz="1200" dirty="0" smtClean="0">
                <a:solidFill>
                  <a:schemeClr val="tx2"/>
                </a:solidFill>
              </a:rPr>
              <a:t>    PCF </a:t>
            </a:r>
            <a:r>
              <a:rPr lang="en-US" sz="1200" dirty="0">
                <a:solidFill>
                  <a:schemeClr val="tx2"/>
                </a:solidFill>
              </a:rPr>
              <a:t>Services, Market place</a:t>
            </a:r>
          </a:p>
          <a:p>
            <a:pPr marL="606476" lvl="1" indent="-171450" algn="l">
              <a:buFont typeface="Wingdings" panose="05000000000000000000" pitchFamily="2" charset="2"/>
              <a:buChar char="ü"/>
            </a:pPr>
            <a:r>
              <a:rPr lang="en-US" sz="1000" b="0" dirty="0" smtClean="0"/>
              <a:t>UPS, Managed Services, Service </a:t>
            </a:r>
            <a:r>
              <a:rPr lang="en-US" sz="1000" b="0" dirty="0" err="1" smtClean="0"/>
              <a:t>Bindings,DB</a:t>
            </a:r>
            <a:r>
              <a:rPr lang="en-US" sz="1000" b="0" dirty="0" smtClean="0"/>
              <a:t> </a:t>
            </a:r>
            <a:r>
              <a:rPr lang="en-US" sz="1000" b="0" dirty="0" err="1" smtClean="0"/>
              <a:t>services,Spring</a:t>
            </a:r>
            <a:r>
              <a:rPr lang="en-US" sz="1000" b="0" dirty="0" smtClean="0"/>
              <a:t> Cloud </a:t>
            </a:r>
            <a:r>
              <a:rPr lang="en-US" sz="1000" b="0" dirty="0" err="1" smtClean="0"/>
              <a:t>Connectors,VCAP_SERVICES</a:t>
            </a:r>
            <a:r>
              <a:rPr lang="en-US" sz="1000" b="0" dirty="0" smtClean="0"/>
              <a:t>, </a:t>
            </a:r>
            <a:r>
              <a:rPr lang="en-US" sz="1000" b="0" dirty="0" err="1" smtClean="0"/>
              <a:t>cf</a:t>
            </a:r>
            <a:r>
              <a:rPr lang="en-US" sz="1000" b="0" dirty="0" smtClean="0"/>
              <a:t> cups </a:t>
            </a:r>
            <a:r>
              <a:rPr lang="en-US" sz="1000" b="0" dirty="0" err="1" smtClean="0"/>
              <a:t>svc_name</a:t>
            </a:r>
            <a:r>
              <a:rPr lang="en-US" sz="1000" b="0" dirty="0" smtClean="0"/>
              <a:t> –p { },</a:t>
            </a:r>
            <a:r>
              <a:rPr lang="en-US" sz="1000" b="0" dirty="0" err="1" smtClean="0"/>
              <a:t>cf</a:t>
            </a:r>
            <a:r>
              <a:rPr lang="en-US" sz="1000" b="0" dirty="0" smtClean="0"/>
              <a:t> bind-service a s</a:t>
            </a: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en-US" sz="1000" dirty="0"/>
          </a:p>
          <a:p>
            <a:pPr marL="171450" indent="-171450" algn="l">
              <a:buFont typeface="Wingdings" panose="05000000000000000000" pitchFamily="2" charset="2"/>
              <a:buChar char="q"/>
            </a:pPr>
            <a:r>
              <a:rPr lang="en-US" sz="1200" dirty="0" smtClean="0">
                <a:solidFill>
                  <a:schemeClr val="tx2"/>
                </a:solidFill>
              </a:rPr>
              <a:t>    PCF </a:t>
            </a:r>
            <a:r>
              <a:rPr lang="en-US" sz="1200" dirty="0">
                <a:solidFill>
                  <a:schemeClr val="tx2"/>
                </a:solidFill>
              </a:rPr>
              <a:t>App </a:t>
            </a:r>
            <a:r>
              <a:rPr lang="en-US" sz="1200" dirty="0" smtClean="0">
                <a:solidFill>
                  <a:schemeClr val="tx2"/>
                </a:solidFill>
              </a:rPr>
              <a:t>Scalability, Demo</a:t>
            </a:r>
            <a:endParaRPr lang="en-US" sz="1200" dirty="0">
              <a:solidFill>
                <a:schemeClr val="tx2"/>
              </a:solidFill>
            </a:endParaRPr>
          </a:p>
          <a:p>
            <a:pPr marL="606476" lvl="1" indent="-171450" algn="l">
              <a:buFont typeface="Wingdings" panose="05000000000000000000" pitchFamily="2" charset="2"/>
              <a:buChar char="ü"/>
            </a:pPr>
            <a:r>
              <a:rPr lang="en-US" sz="1000" b="0" dirty="0" smtClean="0"/>
              <a:t>Horizontal, Vertical Scaling, </a:t>
            </a:r>
            <a:r>
              <a:rPr lang="en-US" sz="1000" b="0" dirty="0" err="1"/>
              <a:t>cf</a:t>
            </a:r>
            <a:r>
              <a:rPr lang="en-US" sz="1000" b="0" dirty="0"/>
              <a:t> scale </a:t>
            </a:r>
            <a:r>
              <a:rPr lang="en-US" sz="1000" b="0" dirty="0" err="1"/>
              <a:t>app_name</a:t>
            </a:r>
            <a:r>
              <a:rPr lang="en-US" sz="1000" b="0" dirty="0"/>
              <a:t> –k 5G, </a:t>
            </a:r>
            <a:r>
              <a:rPr lang="en-US" sz="1000" b="0" dirty="0" err="1"/>
              <a:t>cf</a:t>
            </a:r>
            <a:r>
              <a:rPr lang="en-US" sz="1000" b="0" dirty="0"/>
              <a:t> scale </a:t>
            </a:r>
            <a:r>
              <a:rPr lang="en-US" sz="1000" b="0" dirty="0" err="1"/>
              <a:t>app_name</a:t>
            </a:r>
            <a:r>
              <a:rPr lang="en-US" sz="1000" b="0" dirty="0"/>
              <a:t> –m 2G</a:t>
            </a: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en-US" sz="1000" dirty="0"/>
          </a:p>
          <a:p>
            <a:pPr marL="171450" indent="-171450" algn="l">
              <a:buFont typeface="Wingdings" panose="05000000000000000000" pitchFamily="2" charset="2"/>
              <a:buChar char="q"/>
            </a:pPr>
            <a:r>
              <a:rPr lang="en-US" sz="1200" dirty="0" smtClean="0">
                <a:solidFill>
                  <a:schemeClr val="tx2"/>
                </a:solidFill>
              </a:rPr>
              <a:t>    Application </a:t>
            </a:r>
            <a:r>
              <a:rPr lang="en-US" sz="1200" dirty="0">
                <a:solidFill>
                  <a:schemeClr val="tx2"/>
                </a:solidFill>
              </a:rPr>
              <a:t>Design For PCF Compatibility</a:t>
            </a:r>
          </a:p>
          <a:p>
            <a:pPr marL="606476" lvl="1" indent="-171450" algn="l">
              <a:buFont typeface="Wingdings" panose="05000000000000000000" pitchFamily="2" charset="2"/>
              <a:buChar char="ü"/>
            </a:pPr>
            <a:r>
              <a:rPr lang="en-US" sz="1000" b="0" dirty="0" smtClean="0"/>
              <a:t>12 Factor App (</a:t>
            </a:r>
            <a:r>
              <a:rPr lang="en-US" sz="1000" b="0" dirty="0" smtClean="0">
                <a:hlinkClick r:id="rId4"/>
              </a:rPr>
              <a:t>http://12factor.net</a:t>
            </a:r>
            <a:r>
              <a:rPr lang="en-US" sz="1000" b="0" dirty="0" smtClean="0"/>
              <a:t>), No JNDI, No File System Access</a:t>
            </a: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en-US" sz="1200" dirty="0">
              <a:solidFill>
                <a:schemeClr val="tx2"/>
              </a:solidFill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r>
              <a:rPr lang="en-US" sz="1200" dirty="0" smtClean="0">
                <a:solidFill>
                  <a:schemeClr val="tx2"/>
                </a:solidFill>
              </a:rPr>
              <a:t>    Target </a:t>
            </a:r>
            <a:r>
              <a:rPr lang="en-US" sz="1200" dirty="0">
                <a:solidFill>
                  <a:schemeClr val="tx2"/>
                </a:solidFill>
              </a:rPr>
              <a:t>Architecture </a:t>
            </a:r>
          </a:p>
          <a:p>
            <a:pPr marL="1041502" lvl="2" indent="-171450" algn="l">
              <a:buFont typeface="Wingdings" panose="05000000000000000000" pitchFamily="2" charset="2"/>
              <a:buChar char="ü"/>
            </a:pPr>
            <a:r>
              <a:rPr lang="en-US" sz="1000" b="0" dirty="0" smtClean="0"/>
              <a:t>Eureka, Spring Boot, Spring Cloud, Spring </a:t>
            </a:r>
            <a:r>
              <a:rPr lang="en-US" sz="1000" b="0" dirty="0" err="1" smtClean="0"/>
              <a:t>Config</a:t>
            </a:r>
            <a:r>
              <a:rPr lang="en-US" sz="1000" b="0" dirty="0" smtClean="0"/>
              <a:t> Server, Ribbon, </a:t>
            </a:r>
            <a:r>
              <a:rPr lang="en-US" sz="1000" b="0" dirty="0" err="1" smtClean="0"/>
              <a:t>Hystrix</a:t>
            </a:r>
            <a:r>
              <a:rPr lang="en-US" sz="1000" b="0" dirty="0" smtClean="0"/>
              <a:t>, </a:t>
            </a:r>
            <a:r>
              <a:rPr lang="en-US" sz="1000" b="0" dirty="0" err="1" smtClean="0"/>
              <a:t>Zuul</a:t>
            </a:r>
            <a:endParaRPr lang="en-US" sz="100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>
                <a:solidFill>
                  <a:srgbClr val="000000"/>
                </a:solidFill>
              </a:rPr>
              <a:t>RESTRICTED</a:t>
            </a:r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267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CF Push Workflow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>
                <a:solidFill>
                  <a:srgbClr val="000000"/>
                </a:solidFill>
              </a:rPr>
              <a:t>RESTRICTED</a:t>
            </a:r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7000" y="4551182"/>
            <a:ext cx="8914090" cy="178510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endParaRPr lang="en-US" b="0" dirty="0" smtClean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b="0" dirty="0" smtClean="0"/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dirty="0" smtClean="0"/>
              <a:t>DEA component (Droplet Execution Agent) is responsible for selecting </a:t>
            </a:r>
            <a:r>
              <a:rPr lang="en-US" b="0" dirty="0" err="1" smtClean="0"/>
              <a:t>buildpacks</a:t>
            </a:r>
            <a:r>
              <a:rPr lang="en-US" b="0" dirty="0"/>
              <a:t> </a:t>
            </a:r>
            <a:r>
              <a:rPr lang="en-US" b="0" dirty="0" smtClean="0"/>
              <a:t>and staging the droplet. The request is first received by PCF </a:t>
            </a:r>
            <a:r>
              <a:rPr lang="en-US" b="0" dirty="0" err="1" smtClean="0"/>
              <a:t>CloudController</a:t>
            </a:r>
            <a:r>
              <a:rPr lang="en-US" b="0" dirty="0" smtClean="0"/>
              <a:t> component which has a database of all Orgs, Spaces, instances etc. </a:t>
            </a:r>
            <a:r>
              <a:rPr lang="en-US" b="0" dirty="0" err="1"/>
              <a:t>C</a:t>
            </a:r>
            <a:r>
              <a:rPr lang="en-US" b="0" dirty="0" err="1" smtClean="0"/>
              <a:t>loudController</a:t>
            </a:r>
            <a:r>
              <a:rPr lang="en-US" b="0" dirty="0" smtClean="0"/>
              <a:t> interacts with </a:t>
            </a:r>
            <a:r>
              <a:rPr lang="en-US" b="0" dirty="0" err="1" smtClean="0"/>
              <a:t>HealthManager</a:t>
            </a:r>
            <a:r>
              <a:rPr lang="en-US" b="0" dirty="0" smtClean="0"/>
              <a:t> to get information on health of deployed apps.</a:t>
            </a:r>
            <a:endParaRPr lang="en-US" b="0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b="0" dirty="0" smtClean="0"/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dirty="0"/>
              <a:t>Pivotal</a:t>
            </a:r>
            <a:r>
              <a:rPr lang="en-US" b="0" dirty="0" smtClean="0"/>
              <a:t> </a:t>
            </a:r>
            <a:r>
              <a:rPr lang="en-US" b="0" dirty="0" err="1"/>
              <a:t>OpsManager</a:t>
            </a:r>
            <a:r>
              <a:rPr lang="en-US" b="0" dirty="0" smtClean="0"/>
              <a:t> is </a:t>
            </a:r>
            <a:r>
              <a:rPr lang="en-US" b="0" dirty="0"/>
              <a:t>a web application that </a:t>
            </a:r>
            <a:r>
              <a:rPr lang="en-US" b="0" dirty="0" smtClean="0"/>
              <a:t>we use </a:t>
            </a:r>
            <a:r>
              <a:rPr lang="en-US" b="0" dirty="0"/>
              <a:t>to deploy and manage a Pivotal CF </a:t>
            </a:r>
            <a:r>
              <a:rPr lang="en-US" b="0" dirty="0" err="1" smtClean="0"/>
              <a:t>PaaS</a:t>
            </a:r>
            <a:r>
              <a:rPr lang="en-US" b="0" dirty="0" smtClean="0"/>
              <a:t>. BOSH agent is installed on all the PCF VMs. BOSH controls the VM creation and interacts with </a:t>
            </a:r>
            <a:r>
              <a:rPr lang="en-US" b="0" smtClean="0"/>
              <a:t>the underlying </a:t>
            </a:r>
            <a:r>
              <a:rPr lang="en-US" b="0" dirty="0" err="1" smtClean="0"/>
              <a:t>IaaS</a:t>
            </a:r>
            <a:r>
              <a:rPr lang="en-US" b="0" dirty="0" smtClean="0"/>
              <a:t>.</a:t>
            </a:r>
            <a:endParaRPr lang="en-US" b="0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b="0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b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019" y="1403930"/>
            <a:ext cx="8654471" cy="283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781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auto">
          <a:xfrm>
            <a:off x="2272147" y="1958109"/>
            <a:ext cx="3121890" cy="36021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lIns="0" tIns="0" rIns="0" bIns="0" rtlCol="0" anchor="ctr"/>
          <a:lstStyle/>
          <a:p>
            <a:pPr algn="ctr" defTabSz="869950"/>
            <a:r>
              <a:rPr lang="en-US" sz="1200" dirty="0" smtClean="0">
                <a:solidFill>
                  <a:schemeClr val="tx2"/>
                </a:solidFill>
              </a:rPr>
              <a:t>Virtual Machine</a:t>
            </a:r>
          </a:p>
          <a:p>
            <a:pPr algn="ctr" defTabSz="869950"/>
            <a:endParaRPr lang="en-US" sz="1200" b="0" dirty="0">
              <a:solidFill>
                <a:schemeClr val="tx2"/>
              </a:solidFill>
            </a:endParaRPr>
          </a:p>
          <a:p>
            <a:pPr algn="ctr" defTabSz="869950"/>
            <a:endParaRPr lang="en-US" sz="1200" b="0" dirty="0" smtClean="0">
              <a:solidFill>
                <a:schemeClr val="tx2"/>
              </a:solidFill>
            </a:endParaRPr>
          </a:p>
          <a:p>
            <a:pPr algn="ctr" defTabSz="869950"/>
            <a:endParaRPr lang="en-US" sz="1200" b="0" dirty="0">
              <a:solidFill>
                <a:schemeClr val="tx2"/>
              </a:solidFill>
            </a:endParaRPr>
          </a:p>
          <a:p>
            <a:pPr algn="ctr" defTabSz="869950"/>
            <a:endParaRPr lang="en-US" sz="1200" b="0" dirty="0" smtClean="0">
              <a:solidFill>
                <a:schemeClr val="tx2"/>
              </a:solidFill>
            </a:endParaRPr>
          </a:p>
          <a:p>
            <a:pPr algn="ctr" defTabSz="869950"/>
            <a:endParaRPr lang="en-US" sz="1200" b="0" dirty="0">
              <a:solidFill>
                <a:schemeClr val="tx2"/>
              </a:solidFill>
            </a:endParaRPr>
          </a:p>
          <a:p>
            <a:pPr algn="ctr" defTabSz="869950"/>
            <a:endParaRPr lang="en-US" sz="1200" b="0" dirty="0" smtClean="0">
              <a:solidFill>
                <a:schemeClr val="tx2"/>
              </a:solidFill>
            </a:endParaRPr>
          </a:p>
          <a:p>
            <a:pPr algn="ctr" defTabSz="869950"/>
            <a:endParaRPr lang="en-US" sz="1200" b="0" dirty="0">
              <a:solidFill>
                <a:schemeClr val="tx2"/>
              </a:solidFill>
            </a:endParaRPr>
          </a:p>
          <a:p>
            <a:pPr algn="ctr" defTabSz="869950"/>
            <a:endParaRPr lang="en-US" sz="1200" b="0" dirty="0" smtClean="0">
              <a:solidFill>
                <a:schemeClr val="tx2"/>
              </a:solidFill>
            </a:endParaRPr>
          </a:p>
          <a:p>
            <a:pPr algn="ctr" defTabSz="869950"/>
            <a:endParaRPr lang="en-US" sz="1200" b="0" dirty="0">
              <a:solidFill>
                <a:schemeClr val="tx2"/>
              </a:solidFill>
            </a:endParaRPr>
          </a:p>
          <a:p>
            <a:pPr algn="ctr" defTabSz="869950"/>
            <a:endParaRPr lang="en-US" sz="1200" b="0" dirty="0" smtClean="0">
              <a:solidFill>
                <a:schemeClr val="tx2"/>
              </a:solidFill>
            </a:endParaRPr>
          </a:p>
          <a:p>
            <a:pPr algn="ctr" defTabSz="869950"/>
            <a:endParaRPr lang="en-US" sz="1200" b="0" dirty="0">
              <a:solidFill>
                <a:schemeClr val="tx2"/>
              </a:solidFill>
            </a:endParaRPr>
          </a:p>
          <a:p>
            <a:pPr algn="ctr" defTabSz="869950"/>
            <a:endParaRPr lang="en-US" sz="1200" b="0" dirty="0" smtClean="0">
              <a:solidFill>
                <a:schemeClr val="tx2"/>
              </a:solidFill>
            </a:endParaRPr>
          </a:p>
          <a:p>
            <a:pPr algn="ctr" defTabSz="869950"/>
            <a:endParaRPr lang="en-US" sz="1200" b="0" dirty="0">
              <a:solidFill>
                <a:schemeClr val="tx2"/>
              </a:solidFill>
            </a:endParaRPr>
          </a:p>
          <a:p>
            <a:pPr algn="ctr" defTabSz="869950"/>
            <a:endParaRPr lang="en-US" sz="1200" b="0" dirty="0" smtClean="0">
              <a:solidFill>
                <a:schemeClr val="tx2"/>
              </a:solidFill>
            </a:endParaRPr>
          </a:p>
          <a:p>
            <a:pPr algn="ctr" defTabSz="869950"/>
            <a:endParaRPr lang="en-US" sz="1200" b="0" dirty="0">
              <a:solidFill>
                <a:schemeClr val="tx2"/>
              </a:solidFill>
            </a:endParaRPr>
          </a:p>
          <a:p>
            <a:pPr algn="ctr" defTabSz="869950"/>
            <a:endParaRPr lang="en-US" sz="1200" b="0" dirty="0" smtClean="0">
              <a:solidFill>
                <a:schemeClr val="tx2"/>
              </a:solidFill>
            </a:endParaRPr>
          </a:p>
          <a:p>
            <a:pPr algn="ctr" defTabSz="869950"/>
            <a:endParaRPr lang="en-US" sz="1200" b="0" dirty="0">
              <a:solidFill>
                <a:schemeClr val="tx2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PCF Overall Architecture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>
                <a:solidFill>
                  <a:srgbClr val="000000"/>
                </a:solidFill>
              </a:rPr>
              <a:t>RESTRICTED</a:t>
            </a:r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304802" y="3327365"/>
            <a:ext cx="1394691" cy="91440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txBody>
          <a:bodyPr wrap="square" lIns="0" tIns="0" rIns="0" bIns="0" rtlCol="0" anchor="ctr"/>
          <a:lstStyle/>
          <a:p>
            <a:pPr algn="ctr" defTabSz="869950"/>
            <a:r>
              <a:rPr lang="en-US" sz="1200" b="0" dirty="0" smtClean="0">
                <a:solidFill>
                  <a:schemeClr val="bg1"/>
                </a:solidFill>
              </a:rPr>
              <a:t>Cloud Controller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2627745" y="2537721"/>
            <a:ext cx="1394691" cy="91440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txBody>
          <a:bodyPr wrap="square" lIns="0" tIns="0" rIns="0" bIns="0" rtlCol="0" anchor="ctr"/>
          <a:lstStyle/>
          <a:p>
            <a:pPr algn="ctr" defTabSz="869950"/>
            <a:r>
              <a:rPr lang="en-US" sz="1200" b="0" dirty="0" smtClean="0">
                <a:solidFill>
                  <a:schemeClr val="bg1"/>
                </a:solidFill>
              </a:rPr>
              <a:t>Droplet Execution Agent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7" name="Rounded Rectangle 6"/>
          <p:cNvSpPr/>
          <p:nvPr/>
        </p:nvSpPr>
        <p:spPr bwMode="auto">
          <a:xfrm>
            <a:off x="3048000" y="3285861"/>
            <a:ext cx="1394691" cy="91440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txBody>
          <a:bodyPr wrap="square" lIns="0" tIns="0" rIns="0" bIns="0" rtlCol="0" anchor="ctr"/>
          <a:lstStyle/>
          <a:p>
            <a:pPr algn="ctr" defTabSz="869950"/>
            <a:r>
              <a:rPr lang="en-US" sz="1200" b="0" dirty="0" smtClean="0">
                <a:solidFill>
                  <a:schemeClr val="bg1"/>
                </a:solidFill>
              </a:rPr>
              <a:t>Droplet Execution Agent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3620654" y="3992443"/>
            <a:ext cx="1394691" cy="91440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txBody>
          <a:bodyPr wrap="square" lIns="0" tIns="0" rIns="0" bIns="0" rtlCol="0" anchor="ctr"/>
          <a:lstStyle/>
          <a:p>
            <a:pPr algn="ctr" defTabSz="869950"/>
            <a:r>
              <a:rPr lang="en-US" sz="1200" b="0" dirty="0" smtClean="0">
                <a:solidFill>
                  <a:schemeClr val="bg1"/>
                </a:solidFill>
              </a:rPr>
              <a:t>Droplet Execution Agent</a:t>
            </a:r>
            <a:endParaRPr lang="en-US" sz="1200" b="0" dirty="0">
              <a:solidFill>
                <a:schemeClr val="bg1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 flipH="1">
            <a:off x="7546109" y="2318327"/>
            <a:ext cx="18473" cy="42025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296789" y="1958109"/>
            <a:ext cx="606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IaaS</a:t>
            </a:r>
            <a:endParaRPr lang="en-US" sz="1600" dirty="0"/>
          </a:p>
        </p:txBody>
      </p:sp>
      <p:sp>
        <p:nvSpPr>
          <p:cNvPr id="13" name="Rounded Rectangle 12"/>
          <p:cNvSpPr/>
          <p:nvPr/>
        </p:nvSpPr>
        <p:spPr bwMode="auto">
          <a:xfrm>
            <a:off x="7979730" y="2521587"/>
            <a:ext cx="1394691" cy="526413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txBody>
          <a:bodyPr wrap="square" lIns="0" tIns="0" rIns="0" bIns="0" rtlCol="0" anchor="ctr"/>
          <a:lstStyle/>
          <a:p>
            <a:pPr algn="ctr" defTabSz="869950"/>
            <a:r>
              <a:rPr lang="en-US" sz="1200" b="0" dirty="0" smtClean="0">
                <a:solidFill>
                  <a:schemeClr val="bg1"/>
                </a:solidFill>
              </a:rPr>
              <a:t>AWS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 bwMode="auto">
          <a:xfrm>
            <a:off x="7979729" y="3678409"/>
            <a:ext cx="1394691" cy="526413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txBody>
          <a:bodyPr wrap="square" lIns="0" tIns="0" rIns="0" bIns="0" rtlCol="0" anchor="ctr"/>
          <a:lstStyle/>
          <a:p>
            <a:pPr algn="ctr" defTabSz="869950"/>
            <a:r>
              <a:rPr lang="en-US" sz="1200" b="0" dirty="0" err="1" smtClean="0">
                <a:solidFill>
                  <a:schemeClr val="bg1"/>
                </a:solidFill>
              </a:rPr>
              <a:t>OpenStack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5" name="Rounded Rectangle 14"/>
          <p:cNvSpPr/>
          <p:nvPr/>
        </p:nvSpPr>
        <p:spPr bwMode="auto">
          <a:xfrm>
            <a:off x="7979730" y="4796006"/>
            <a:ext cx="1394691" cy="526413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txBody>
          <a:bodyPr wrap="square" lIns="0" tIns="0" rIns="0" bIns="0" rtlCol="0" anchor="ctr"/>
          <a:lstStyle/>
          <a:p>
            <a:pPr algn="ctr" defTabSz="869950"/>
            <a:r>
              <a:rPr lang="en-US" sz="1200" b="0" dirty="0" smtClean="0">
                <a:solidFill>
                  <a:schemeClr val="bg1"/>
                </a:solidFill>
              </a:rPr>
              <a:t>VMWare </a:t>
            </a:r>
            <a:r>
              <a:rPr lang="en-US" sz="1200" b="0" dirty="0" err="1" smtClean="0">
                <a:solidFill>
                  <a:schemeClr val="bg1"/>
                </a:solidFill>
              </a:rPr>
              <a:t>vSphere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6" name="Rounded Rectangle 15"/>
          <p:cNvSpPr/>
          <p:nvPr/>
        </p:nvSpPr>
        <p:spPr bwMode="auto">
          <a:xfrm>
            <a:off x="6489524" y="2296663"/>
            <a:ext cx="677893" cy="318974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txBody>
          <a:bodyPr wrap="square" lIns="0" tIns="0" rIns="0" bIns="0" rtlCol="0" anchor="ctr"/>
          <a:lstStyle/>
          <a:p>
            <a:pPr algn="ctr" defTabSz="869950"/>
            <a:r>
              <a:rPr lang="en-US" sz="1200" b="0" dirty="0" smtClean="0">
                <a:solidFill>
                  <a:schemeClr val="bg1"/>
                </a:solidFill>
              </a:rPr>
              <a:t>BOSH</a:t>
            </a:r>
          </a:p>
          <a:p>
            <a:pPr algn="ctr" defTabSz="869950"/>
            <a:endParaRPr lang="en-US" sz="1200" b="0" dirty="0">
              <a:solidFill>
                <a:schemeClr val="bg1"/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02147" y="1958109"/>
            <a:ext cx="0" cy="12469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88007" y="2318327"/>
            <a:ext cx="11817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CF Commands</a:t>
            </a:r>
            <a:endParaRPr lang="en-US" dirty="0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259782" y="3011058"/>
            <a:ext cx="628073" cy="8012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7259782" y="4075514"/>
            <a:ext cx="628073" cy="718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7259782" y="3919735"/>
            <a:ext cx="6280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5015345" y="4628555"/>
            <a:ext cx="14039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4442691" y="3672591"/>
            <a:ext cx="20550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4022436" y="3039901"/>
            <a:ext cx="24522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 bwMode="auto">
          <a:xfrm>
            <a:off x="1551708" y="5800435"/>
            <a:ext cx="5514109" cy="84164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 lIns="0" tIns="0" rIns="0" bIns="0" rtlCol="0" anchor="ctr"/>
          <a:lstStyle/>
          <a:p>
            <a:pPr algn="ctr" defTabSz="869950"/>
            <a:r>
              <a:rPr lang="en-US" sz="1200" dirty="0" smtClean="0">
                <a:solidFill>
                  <a:schemeClr val="tx2"/>
                </a:solidFill>
              </a:rPr>
              <a:t>Web Console</a:t>
            </a:r>
          </a:p>
          <a:p>
            <a:pPr algn="ctr" defTabSz="869950"/>
            <a:endParaRPr lang="en-US" sz="1200" dirty="0">
              <a:solidFill>
                <a:schemeClr val="tx2"/>
              </a:solidFill>
            </a:endParaRPr>
          </a:p>
          <a:p>
            <a:pPr algn="ctr" defTabSz="869950"/>
            <a:endParaRPr lang="en-US" sz="1200" dirty="0" smtClean="0">
              <a:solidFill>
                <a:schemeClr val="tx2"/>
              </a:solidFill>
            </a:endParaRPr>
          </a:p>
          <a:p>
            <a:pPr algn="ctr" defTabSz="869950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34" name="Rounded Rectangle 33"/>
          <p:cNvSpPr/>
          <p:nvPr/>
        </p:nvSpPr>
        <p:spPr bwMode="auto">
          <a:xfrm>
            <a:off x="2258289" y="6100613"/>
            <a:ext cx="1394691" cy="376055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txBody>
          <a:bodyPr wrap="square" lIns="0" tIns="0" rIns="0" bIns="0" rtlCol="0" anchor="ctr"/>
          <a:lstStyle/>
          <a:p>
            <a:pPr algn="ctr" defTabSz="869950"/>
            <a:r>
              <a:rPr lang="en-US" sz="1200" b="0" dirty="0" smtClean="0">
                <a:solidFill>
                  <a:schemeClr val="bg1"/>
                </a:solidFill>
              </a:rPr>
              <a:t>Pivotal Ops Manager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35" name="Rounded Rectangle 34"/>
          <p:cNvSpPr/>
          <p:nvPr/>
        </p:nvSpPr>
        <p:spPr bwMode="auto">
          <a:xfrm>
            <a:off x="5033816" y="6104442"/>
            <a:ext cx="1394691" cy="376055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txBody>
          <a:bodyPr wrap="square" lIns="0" tIns="0" rIns="0" bIns="0" rtlCol="0" anchor="ctr"/>
          <a:lstStyle/>
          <a:p>
            <a:pPr algn="ctr" defTabSz="869950"/>
            <a:r>
              <a:rPr lang="en-US" sz="1200" b="0" dirty="0" smtClean="0">
                <a:solidFill>
                  <a:schemeClr val="bg1"/>
                </a:solidFill>
              </a:rPr>
              <a:t>Pivotal Apps Manager</a:t>
            </a:r>
            <a:endParaRPr lang="en-US" sz="1200" b="0" dirty="0">
              <a:solidFill>
                <a:schemeClr val="bg1"/>
              </a:solidFill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1704117" y="3763818"/>
            <a:ext cx="9236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1699493" y="3770710"/>
            <a:ext cx="67839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Droplet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4033017" y="2463763"/>
            <a:ext cx="1433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 algn="l">
              <a:buFont typeface="+mj-lt"/>
              <a:buAutoNum type="arabicPeriod"/>
            </a:pPr>
            <a:r>
              <a:rPr lang="en-US" sz="800" dirty="0" smtClean="0"/>
              <a:t>Sniff Droplet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sz="800" dirty="0" smtClean="0"/>
              <a:t>Download </a:t>
            </a:r>
            <a:r>
              <a:rPr lang="en-US" sz="800" dirty="0" err="1" smtClean="0"/>
              <a:t>BuildPack</a:t>
            </a:r>
            <a:endParaRPr lang="en-US" sz="800" dirty="0" smtClean="0"/>
          </a:p>
          <a:p>
            <a:pPr marL="228600" indent="-228600" algn="l">
              <a:buFont typeface="+mj-lt"/>
              <a:buAutoNum type="arabicPeriod"/>
            </a:pPr>
            <a:r>
              <a:rPr lang="en-US" sz="800" dirty="0" smtClean="0"/>
              <a:t>Install App</a:t>
            </a:r>
            <a:endParaRPr lang="en-US" sz="800" dirty="0"/>
          </a:p>
        </p:txBody>
      </p:sp>
      <p:sp>
        <p:nvSpPr>
          <p:cNvPr id="43" name="TextBox 42"/>
          <p:cNvSpPr txBox="1"/>
          <p:nvPr/>
        </p:nvSpPr>
        <p:spPr>
          <a:xfrm>
            <a:off x="5698066" y="1991174"/>
            <a:ext cx="19319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Infra Orchestrator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90835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PCF Internal Logical Architecture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>
                <a:solidFill>
                  <a:srgbClr val="000000"/>
                </a:solidFill>
              </a:rPr>
              <a:t>RESTRICTED</a:t>
            </a:r>
            <a:endParaRPr lang="en-GB" dirty="0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9310" y="2540000"/>
            <a:ext cx="4147126" cy="261389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778" y="1727200"/>
            <a:ext cx="4481586" cy="442421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95963" y="5061528"/>
            <a:ext cx="47612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 err="1" smtClean="0"/>
              <a:t>HAProxy</a:t>
            </a:r>
            <a:r>
              <a:rPr lang="en-US" dirty="0" smtClean="0"/>
              <a:t> is the load balancer and is not production grade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 err="1" smtClean="0"/>
              <a:t>HAProxy</a:t>
            </a:r>
            <a:r>
              <a:rPr lang="en-US" dirty="0" smtClean="0"/>
              <a:t> can be managed via </a:t>
            </a:r>
            <a:r>
              <a:rPr lang="en-US" dirty="0" err="1" smtClean="0"/>
              <a:t>OpsManager</a:t>
            </a:r>
            <a:r>
              <a:rPr lang="en-US" dirty="0" smtClean="0"/>
              <a:t> and a new one can be </a:t>
            </a:r>
          </a:p>
          <a:p>
            <a:pPr algn="l"/>
            <a:r>
              <a:rPr lang="en-US" dirty="0"/>
              <a:t> </a:t>
            </a:r>
            <a:r>
              <a:rPr lang="en-US" dirty="0" smtClean="0"/>
              <a:t>    configured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6844145" y="1921164"/>
            <a:ext cx="0" cy="711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844145" y="2109014"/>
            <a:ext cx="10935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 requests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146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RESTRICTED</a:t>
            </a:r>
            <a:endParaRPr lang="en-GB" dirty="0"/>
          </a:p>
        </p:txBody>
      </p:sp>
      <p:sp>
        <p:nvSpPr>
          <p:cNvPr id="9" name="Rectangle 114"/>
          <p:cNvSpPr>
            <a:spLocks noGrp="1" noChangeArrowheads="1"/>
          </p:cNvSpPr>
          <p:nvPr>
            <p:ph type="ctrTitle"/>
          </p:nvPr>
        </p:nvSpPr>
        <p:spPr>
          <a:xfrm>
            <a:off x="3159475" y="2851994"/>
            <a:ext cx="4291902" cy="612804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GB" altLang="en-US" sz="4000" b="1" dirty="0" smtClean="0">
                <a:cs typeface="Arial" charset="0"/>
              </a:rPr>
              <a:t>Thank You</a:t>
            </a:r>
            <a:endParaRPr lang="en-GB" altLang="en-US" sz="4000" b="1" dirty="0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3295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17839&quot;&gt;&lt;version val=&quot;21183&quot;/&gt;&lt;CPresentation id=&quot;1&quot;&gt;&lt;m_defprecNumber idref=&quot;2&quot;/&gt;&lt;m_defprecPercent idref=&quot;3&quot;/&gt;&lt;m_defprecDate idref=&quot;4&quot;/&gt;&lt;m_defprecYear idref=&quot;5&quot;/&gt;&lt;m_defprecQuarter idref=&quot;6&quot;/&gt;&lt;m_defprecMonth idref=&quot;7&quot;/&gt;&lt;m_defprecWeek idref=&quot;8&quot;/&gt;&lt;m_defprecDay idref=&quot;9&quot;/&gt;&lt;m_mruColor&gt;&lt;m_vecMRU length=&quot;6&quot;&gt;&lt;elem m_fUsage=&quot;1.86190821000000020000E+000&quot;&gt;&lt;m_ppcolschidx val=&quot;0&quot;/&gt;&lt;m_rgb r=&quot;a3&quot; g=&quot;a3&quot; b=&quot;a3&quot;/&gt;&lt;/elem&gt;&lt;elem m_fUsage=&quot;1.11642048900000000000E+000&quot;&gt;&lt;m_ppcolschidx val=&quot;0&quot;/&gt;&lt;m_rgb r=&quot;95&quot; g=&quot;93&quot; b=&quot;93&quot;/&gt;&lt;/elem&gt;&lt;elem m_fUsage=&quot;1.06878690000000010000E+000&quot;&gt;&lt;m_ppcolschidx val=&quot;0&quot;/&gt;&lt;m_rgb r=&quot;96&quot; g=&quot;87&quot; b=&quot;81&quot;/&gt;&lt;/elem&gt;&lt;elem m_fUsage=&quot;1.00000000000000000000E+000&quot;&gt;&lt;m_ppcolschidx val=&quot;0&quot;/&gt;&lt;m_rgb r=&quot;e2&quot; g=&quot;e2&quot; b=&quot;e2&quot;/&gt;&lt;/elem&gt;&lt;elem m_fUsage=&quot;8.10000000000000050000E-001&quot;&gt;&lt;m_ppcolschidx val=&quot;0&quot;/&gt;&lt;m_rgb r=&quot;d1&quot; g=&quot;cf&quot; b=&quot;cd&quot;/&gt;&lt;/elem&gt;&lt;elem m_fUsage=&quot;6.56100000000000130000E-001&quot;&gt;&lt;m_ppcolschidx val=&quot;0&quot;/&gt;&lt;m_rgb r=&quot;a2&quot; g=&quot;9d&quot; b=&quot;a8&quot;/&gt;&lt;/elem&gt;&lt;/m_vecMRU&gt;&lt;/m_mruColor&gt;&lt;m_mapectfillschemeMRU/&gt;&lt;m_eweekdayFirstOfWeek val=&quot;2&quot;/&gt;&lt;m_eweekdayFirstOfWorkweek val=&quot;2&quot;/&gt;&lt;m_eweekdayFirstOfWeekend val=&quot;7&quot;/&gt;&lt;/CPresentation&gt;&lt;CDefaultPrec id=&quot;9&quot;&gt;&lt;m_precDefault/&gt;&lt;/CDefaultPrec&gt;&lt;CDefaultPrec id=&quot;8&quot;&gt;&lt;m_precDefault/&gt;&lt;/CDefaultPrec&gt;&lt;CDefaultPrec id=&quot;7&quot;&gt;&lt;m_precDefault/&gt;&lt;/CDefaultPrec&gt;&lt;CDefaultPrec id=&quot;6&quot;&gt;&lt;m_precDefault/&gt;&lt;/CDefaultPrec&gt;&lt;CDefaultPrec id=&quot;5&quot;&gt;&lt;m_precDefault/&gt;&lt;/CDefaultPrec&gt;&lt;CDefaultPrec id=&quot;4&quot;&gt;&lt;m_precDefault/&gt;&lt;/CDefaultPrec&gt;&lt;CDefaultPrec id=&quot;3&quot;&gt;&lt;m_precDefault/&gt;&lt;/CDefaultPrec&gt;&lt;CDefaultPrec id=&quot;2&quot;&gt;&lt;m_precDefault&gt;&lt;m_chDecimalSymbol&gt;.&lt;/m_chDecimalSymbol&gt;&lt;m_nGroupingDigits val=&quot;3&quot;/&gt;&lt;m_chGroupingSymbol&gt;,&lt;/m_chGroupingSymbol&gt;&lt;m_chDecimalSymbol17909&gt;.&lt;/m_chDecimalSymbol17909&gt;&lt;m_nGroupingDigits17909 val=&quot;3&quot;/&gt;&lt;m_chGroupingSymbol17909&gt;,&lt;/m_chGroupingSymbol17909&gt;&lt;/m_precDefault&gt;&lt;/CDefaultPrec&gt;&lt;/root&gt;"/>
  <p:tag name="THINKCELLUNDODONOTDELETE" val="226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RELqibZQ0ywiiSPvxsOl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d.fxOtfl0OpbOTz6X99P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BYOYhTTq0OAd9u6VpXuI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JckZkhQjkGCAxtWGrzZCA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UK Wealth proposition template v 2">
  <a:themeElements>
    <a:clrScheme name="HSBC 1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B9D3ED"/>
      </a:accent2>
      <a:accent3>
        <a:srgbClr val="FFFFFF"/>
      </a:accent3>
      <a:accent4>
        <a:srgbClr val="000000"/>
      </a:accent4>
      <a:accent5>
        <a:srgbClr val="ABB0BC"/>
      </a:accent5>
      <a:accent6>
        <a:srgbClr val="A7BFD7"/>
      </a:accent6>
      <a:hlink>
        <a:srgbClr val="559FD3"/>
      </a:hlink>
      <a:folHlink>
        <a:srgbClr val="FDB812"/>
      </a:folHlink>
    </a:clrScheme>
    <a:fontScheme name="A4 Non-Message Drive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>
            <a:lumMod val="65000"/>
          </a:schemeClr>
        </a:solidFill>
        <a:ln w="635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858838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sz="1100" b="1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858838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GB" sz="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A4 Non-Message Driven HSBC 1">
        <a:dk1>
          <a:srgbClr val="000000"/>
        </a:dk1>
        <a:lt1>
          <a:srgbClr val="FFFFFF"/>
        </a:lt1>
        <a:dk2>
          <a:srgbClr val="FF0000"/>
        </a:dk2>
        <a:lt2>
          <a:srgbClr val="EAEAEA"/>
        </a:lt2>
        <a:accent1>
          <a:srgbClr val="194173"/>
        </a:accent1>
        <a:accent2>
          <a:srgbClr val="B9D3ED"/>
        </a:accent2>
        <a:accent3>
          <a:srgbClr val="FFFFFF"/>
        </a:accent3>
        <a:accent4>
          <a:srgbClr val="000000"/>
        </a:accent4>
        <a:accent5>
          <a:srgbClr val="ABB0BC"/>
        </a:accent5>
        <a:accent6>
          <a:srgbClr val="A7BFD7"/>
        </a:accent6>
        <a:hlink>
          <a:srgbClr val="559FD3"/>
        </a:hlink>
        <a:folHlink>
          <a:srgbClr val="FDB8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HSBC116_Multi Channel Distribution Workshop_Speakers_template_v1">
  <a:themeElements>
    <a:clrScheme name="HSBC RBWM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559FD3"/>
      </a:accent2>
      <a:accent3>
        <a:srgbClr val="7878B2"/>
      </a:accent3>
      <a:accent4>
        <a:srgbClr val="75C2BD"/>
      </a:accent4>
      <a:accent5>
        <a:srgbClr val="FDB812"/>
      </a:accent5>
      <a:accent6>
        <a:srgbClr val="7F7F7F"/>
      </a:accent6>
      <a:hlink>
        <a:srgbClr val="559FD3"/>
      </a:hlink>
      <a:folHlink>
        <a:srgbClr val="FDB81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>
          <a:noFill/>
        </a:ln>
      </a:spPr>
      <a:bodyPr wrap="square" lIns="0" tIns="0" rIns="0" bIns="0" rtlCol="0" anchor="ctr"/>
      <a:lstStyle>
        <a:defPPr algn="ctr" defTabSz="869950">
          <a:defRPr sz="1200" b="0" dirty="0">
            <a:solidFill>
              <a:schemeClr val="tx2"/>
            </a:solidFill>
          </a:defRPr>
        </a:defPPr>
      </a:lstStyle>
    </a:spDef>
  </a:objectDefaults>
  <a:extraClrSchemeLst/>
</a:theme>
</file>

<file path=ppt/theme/theme11.xml><?xml version="1.0" encoding="utf-8"?>
<a:theme xmlns:a="http://schemas.openxmlformats.org/drawingml/2006/main" name="52907[1]">
  <a:themeElements>
    <a:clrScheme name="HSBC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HSBC">
      <a:majorFont>
        <a:latin typeface="Calibri"/>
        <a:ea typeface="MS PGothic"/>
        <a:cs typeface=""/>
      </a:majorFont>
      <a:minorFont>
        <a:latin typeface="Calibri"/>
        <a:ea typeface="MS PGothic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MS PGothic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MS PGothic" pitchFamily="34" charset="-128"/>
          </a:defRPr>
        </a:defPPr>
      </a:lstStyle>
    </a:lnDef>
  </a:objectDefaults>
  <a:extraClrSchemeLst>
    <a:extraClrScheme>
      <a:clrScheme name="HSB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SB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SB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SB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SB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SB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SB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SB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SB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SB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SB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SB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1_HSBC116_Multi Channel Distribution Workshop_Speakers_template_v1">
  <a:themeElements>
    <a:clrScheme name="HSBC RBWM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559FD3"/>
      </a:accent2>
      <a:accent3>
        <a:srgbClr val="7878B2"/>
      </a:accent3>
      <a:accent4>
        <a:srgbClr val="75C2BD"/>
      </a:accent4>
      <a:accent5>
        <a:srgbClr val="FDB812"/>
      </a:accent5>
      <a:accent6>
        <a:srgbClr val="7F7F7F"/>
      </a:accent6>
      <a:hlink>
        <a:srgbClr val="559FD3"/>
      </a:hlink>
      <a:folHlink>
        <a:srgbClr val="FDB81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>
          <a:noFill/>
        </a:ln>
      </a:spPr>
      <a:bodyPr wrap="square" lIns="0" tIns="0" rIns="0" bIns="0" rtlCol="0" anchor="ctr"/>
      <a:lstStyle>
        <a:defPPr algn="ctr" defTabSz="869950">
          <a:defRPr sz="1200" b="0" dirty="0">
            <a:solidFill>
              <a:schemeClr val="tx2"/>
            </a:solidFill>
          </a:defRPr>
        </a:defPPr>
      </a:lstStyle>
    </a:spDef>
  </a:objectDefaults>
  <a:extraClrSchemeLst/>
</a:theme>
</file>

<file path=ppt/theme/theme13.xml><?xml version="1.0" encoding="utf-8"?>
<a:theme xmlns:a="http://schemas.openxmlformats.org/drawingml/2006/main" name="2_HSBC116_Multi Channel Distribution Workshop_Speakers_template_v1">
  <a:themeElements>
    <a:clrScheme name="HSBC RBWM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559FD3"/>
      </a:accent2>
      <a:accent3>
        <a:srgbClr val="7878B2"/>
      </a:accent3>
      <a:accent4>
        <a:srgbClr val="75C2BD"/>
      </a:accent4>
      <a:accent5>
        <a:srgbClr val="FDB812"/>
      </a:accent5>
      <a:accent6>
        <a:srgbClr val="7F7F7F"/>
      </a:accent6>
      <a:hlink>
        <a:srgbClr val="559FD3"/>
      </a:hlink>
      <a:folHlink>
        <a:srgbClr val="FDB81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>
          <a:noFill/>
        </a:ln>
      </a:spPr>
      <a:bodyPr wrap="square" lIns="0" tIns="0" rIns="0" bIns="0" rtlCol="0" anchor="ctr"/>
      <a:lstStyle>
        <a:defPPr algn="ctr" defTabSz="869950">
          <a:defRPr sz="1200" b="0" dirty="0">
            <a:solidFill>
              <a:schemeClr val="tx2"/>
            </a:solidFill>
          </a:defRPr>
        </a:defPPr>
      </a:lstStyle>
    </a:spDef>
  </a:objectDefaults>
  <a:extraClrSchemeLst/>
</a:theme>
</file>

<file path=ppt/theme/theme14.xml><?xml version="1.0" encoding="utf-8"?>
<a:theme xmlns:a="http://schemas.openxmlformats.org/drawingml/2006/main" name="3_HSBC116_Multi Channel Distribution Workshop_Speakers_template_v1">
  <a:themeElements>
    <a:clrScheme name="HSBC RBWM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559FD3"/>
      </a:accent2>
      <a:accent3>
        <a:srgbClr val="7878B2"/>
      </a:accent3>
      <a:accent4>
        <a:srgbClr val="75C2BD"/>
      </a:accent4>
      <a:accent5>
        <a:srgbClr val="FDB812"/>
      </a:accent5>
      <a:accent6>
        <a:srgbClr val="7F7F7F"/>
      </a:accent6>
      <a:hlink>
        <a:srgbClr val="559FD3"/>
      </a:hlink>
      <a:folHlink>
        <a:srgbClr val="FDB81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>
          <a:noFill/>
        </a:ln>
      </a:spPr>
      <a:bodyPr wrap="square" lIns="0" tIns="0" rIns="0" bIns="0" rtlCol="0" anchor="ctr"/>
      <a:lstStyle>
        <a:defPPr algn="ctr" defTabSz="869950">
          <a:defRPr sz="1200" b="0" dirty="0">
            <a:solidFill>
              <a:schemeClr val="tx2"/>
            </a:solidFill>
          </a:defRPr>
        </a:defPPr>
      </a:lstStyle>
    </a:spDef>
  </a:objectDefaults>
  <a:extraClrSchemeLst/>
</a:theme>
</file>

<file path=ppt/theme/theme15.xml><?xml version="1.0" encoding="utf-8"?>
<a:theme xmlns:a="http://schemas.openxmlformats.org/drawingml/2006/main" name="4_HSBC116_Multi Channel Distribution Workshop_Speakers_template_v1">
  <a:themeElements>
    <a:clrScheme name="HSBC RBWM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559FD3"/>
      </a:accent2>
      <a:accent3>
        <a:srgbClr val="7878B2"/>
      </a:accent3>
      <a:accent4>
        <a:srgbClr val="75C2BD"/>
      </a:accent4>
      <a:accent5>
        <a:srgbClr val="FDB812"/>
      </a:accent5>
      <a:accent6>
        <a:srgbClr val="7F7F7F"/>
      </a:accent6>
      <a:hlink>
        <a:srgbClr val="559FD3"/>
      </a:hlink>
      <a:folHlink>
        <a:srgbClr val="FDB81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>
          <a:noFill/>
        </a:ln>
      </a:spPr>
      <a:bodyPr wrap="square" lIns="0" tIns="0" rIns="0" bIns="0" rtlCol="0" anchor="ctr"/>
      <a:lstStyle>
        <a:defPPr algn="ctr" defTabSz="869950">
          <a:defRPr sz="1200" b="0" dirty="0">
            <a:solidFill>
              <a:schemeClr val="tx2"/>
            </a:solidFill>
          </a:defRPr>
        </a:defPPr>
      </a:lstStyle>
    </a:spDef>
  </a:objectDefaults>
  <a:extraClrSchemeLst/>
</a:theme>
</file>

<file path=ppt/theme/theme16.xml><?xml version="1.0" encoding="utf-8"?>
<a:theme xmlns:a="http://schemas.openxmlformats.org/drawingml/2006/main" name="5_HSBC116_Multi Channel Distribution Workshop_Speakers_template_v1">
  <a:themeElements>
    <a:clrScheme name="HSBC RBWM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559FD3"/>
      </a:accent2>
      <a:accent3>
        <a:srgbClr val="7878B2"/>
      </a:accent3>
      <a:accent4>
        <a:srgbClr val="75C2BD"/>
      </a:accent4>
      <a:accent5>
        <a:srgbClr val="FDB812"/>
      </a:accent5>
      <a:accent6>
        <a:srgbClr val="7F7F7F"/>
      </a:accent6>
      <a:hlink>
        <a:srgbClr val="559FD3"/>
      </a:hlink>
      <a:folHlink>
        <a:srgbClr val="FDB81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>
          <a:noFill/>
        </a:ln>
      </a:spPr>
      <a:bodyPr wrap="square" lIns="0" tIns="0" rIns="0" bIns="0" rtlCol="0" anchor="ctr"/>
      <a:lstStyle>
        <a:defPPr algn="ctr" defTabSz="869950">
          <a:defRPr sz="1200" b="0" dirty="0">
            <a:solidFill>
              <a:schemeClr val="tx2"/>
            </a:solidFill>
          </a:defRPr>
        </a:defPPr>
      </a:lstStyle>
    </a:spDef>
  </a:objectDefaults>
  <a:extraClrSchemeLst/>
</a:theme>
</file>

<file path=ppt/theme/theme17.xml><?xml version="1.0" encoding="utf-8"?>
<a:theme xmlns:a="http://schemas.openxmlformats.org/drawingml/2006/main" name="6_HSBC116_Multi Channel Distribution Workshop_Speakers_template_v1">
  <a:themeElements>
    <a:clrScheme name="HSBC RBWM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559FD3"/>
      </a:accent2>
      <a:accent3>
        <a:srgbClr val="7878B2"/>
      </a:accent3>
      <a:accent4>
        <a:srgbClr val="75C2BD"/>
      </a:accent4>
      <a:accent5>
        <a:srgbClr val="FDB812"/>
      </a:accent5>
      <a:accent6>
        <a:srgbClr val="7F7F7F"/>
      </a:accent6>
      <a:hlink>
        <a:srgbClr val="559FD3"/>
      </a:hlink>
      <a:folHlink>
        <a:srgbClr val="FDB81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>
          <a:noFill/>
        </a:ln>
      </a:spPr>
      <a:bodyPr wrap="square" lIns="0" tIns="0" rIns="0" bIns="0" rtlCol="0" anchor="ctr"/>
      <a:lstStyle>
        <a:defPPr algn="ctr" defTabSz="869950">
          <a:defRPr sz="1200" b="0" dirty="0">
            <a:solidFill>
              <a:schemeClr val="tx2"/>
            </a:solidFill>
          </a:defRPr>
        </a:defPPr>
      </a:lstStyle>
    </a:spDef>
  </a:objectDefaults>
  <a:extraClrSchemeLst/>
</a:theme>
</file>

<file path=ppt/theme/theme18.xml><?xml version="1.0" encoding="utf-8"?>
<a:theme xmlns:a="http://schemas.openxmlformats.org/drawingml/2006/main" name="7_HSBC116_Multi Channel Distribution Workshop_Speakers_template_v1">
  <a:themeElements>
    <a:clrScheme name="HSBC RBWM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559FD3"/>
      </a:accent2>
      <a:accent3>
        <a:srgbClr val="7878B2"/>
      </a:accent3>
      <a:accent4>
        <a:srgbClr val="75C2BD"/>
      </a:accent4>
      <a:accent5>
        <a:srgbClr val="FDB812"/>
      </a:accent5>
      <a:accent6>
        <a:srgbClr val="7F7F7F"/>
      </a:accent6>
      <a:hlink>
        <a:srgbClr val="559FD3"/>
      </a:hlink>
      <a:folHlink>
        <a:srgbClr val="FDB81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>
          <a:noFill/>
        </a:ln>
      </a:spPr>
      <a:bodyPr wrap="square" lIns="0" tIns="0" rIns="0" bIns="0" rtlCol="0" anchor="ctr"/>
      <a:lstStyle>
        <a:defPPr algn="ctr" defTabSz="869950">
          <a:defRPr sz="1200" b="0" dirty="0">
            <a:solidFill>
              <a:schemeClr val="tx2"/>
            </a:solidFill>
          </a:defRPr>
        </a:defPPr>
      </a:lstStyle>
    </a:spDef>
  </a:objectDefaults>
  <a:extraClrSchemeLst/>
</a:theme>
</file>

<file path=ppt/theme/theme19.xml><?xml version="1.0" encoding="utf-8"?>
<a:theme xmlns:a="http://schemas.openxmlformats.org/drawingml/2006/main" name="9_HSBC116_Multi Channel Distribution Workshop_Speakers_template_v1">
  <a:themeElements>
    <a:clrScheme name="HSBC RBWM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559FD3"/>
      </a:accent2>
      <a:accent3>
        <a:srgbClr val="7878B2"/>
      </a:accent3>
      <a:accent4>
        <a:srgbClr val="75C2BD"/>
      </a:accent4>
      <a:accent5>
        <a:srgbClr val="FDB812"/>
      </a:accent5>
      <a:accent6>
        <a:srgbClr val="7F7F7F"/>
      </a:accent6>
      <a:hlink>
        <a:srgbClr val="559FD3"/>
      </a:hlink>
      <a:folHlink>
        <a:srgbClr val="FDB81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>
          <a:noFill/>
        </a:ln>
      </a:spPr>
      <a:bodyPr wrap="square" lIns="0" tIns="0" rIns="0" bIns="0" rtlCol="0" anchor="ctr"/>
      <a:lstStyle>
        <a:defPPr algn="ctr" defTabSz="869950">
          <a:defRPr sz="1200" b="0" dirty="0">
            <a:solidFill>
              <a:schemeClr val="tx2"/>
            </a:solidFill>
          </a:defRPr>
        </a:defPPr>
      </a:lstStyle>
    </a:spDef>
  </a:objectDefaults>
  <a:extraClrSchemeLst/>
</a:theme>
</file>

<file path=ppt/theme/theme2.xml><?xml version="1.0" encoding="utf-8"?>
<a:theme xmlns:a="http://schemas.openxmlformats.org/drawingml/2006/main" name="1_A4 Non-Message Driven">
  <a:themeElements>
    <a:clrScheme name="1_A4 Non-Message Driven 2">
      <a:dk1>
        <a:srgbClr val="000000"/>
      </a:dk1>
      <a:lt1>
        <a:srgbClr val="FFFFFF"/>
      </a:lt1>
      <a:dk2>
        <a:srgbClr val="FDD0B9"/>
      </a:dk2>
      <a:lt2>
        <a:srgbClr val="323232"/>
      </a:lt2>
      <a:accent1>
        <a:srgbClr val="FF0000"/>
      </a:accent1>
      <a:accent2>
        <a:srgbClr val="999999"/>
      </a:accent2>
      <a:accent3>
        <a:srgbClr val="FFFFFF"/>
      </a:accent3>
      <a:accent4>
        <a:srgbClr val="000000"/>
      </a:accent4>
      <a:accent5>
        <a:srgbClr val="FFAAAA"/>
      </a:accent5>
      <a:accent6>
        <a:srgbClr val="8A8A8A"/>
      </a:accent6>
      <a:hlink>
        <a:srgbClr val="E6E6E6"/>
      </a:hlink>
      <a:folHlink>
        <a:srgbClr val="666666"/>
      </a:folHlink>
    </a:clrScheme>
    <a:fontScheme name="1_A4 Non-Message Drive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AEAEA"/>
        </a:solidFill>
        <a:ln w="3175" cap="flat" cmpd="sng" algn="ctr">
          <a:solidFill>
            <a:srgbClr val="EAEAEA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0" rIns="0" bIns="0" numCol="1" anchor="ctr" anchorCtr="0" compatLnSpc="1">
        <a:prstTxWarp prst="textNoShape">
          <a:avLst/>
        </a:prstTxWarp>
        <a:spAutoFit/>
      </a:bodyPr>
      <a:lstStyle>
        <a:defPPr marL="0" marR="0" indent="0" algn="ctr" defTabSz="858838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chemeClr val="accent1"/>
          </a:buClr>
          <a:buSzTx/>
          <a:buFont typeface="Times New Roman" pitchFamily="18" charset="0"/>
          <a:buChar char="•"/>
          <a:tabLst/>
          <a:defRPr kumimoji="0" lang="en-GB" sz="15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AEAEA"/>
        </a:solidFill>
        <a:ln w="3175" cap="flat" cmpd="sng" algn="ctr">
          <a:solidFill>
            <a:srgbClr val="EAEAEA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0" rIns="0" bIns="0" numCol="1" anchor="ctr" anchorCtr="0" compatLnSpc="1">
        <a:prstTxWarp prst="textNoShape">
          <a:avLst/>
        </a:prstTxWarp>
        <a:spAutoFit/>
      </a:bodyPr>
      <a:lstStyle>
        <a:defPPr marL="0" marR="0" indent="0" algn="ctr" defTabSz="858838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chemeClr val="accent1"/>
          </a:buClr>
          <a:buSzTx/>
          <a:buFont typeface="Times New Roman" pitchFamily="18" charset="0"/>
          <a:buChar char="•"/>
          <a:tabLst/>
          <a:defRPr kumimoji="0" lang="en-GB" sz="15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1_A4 Non-Message Driven 1">
        <a:dk1>
          <a:srgbClr val="000000"/>
        </a:dk1>
        <a:lt1>
          <a:srgbClr val="FFFFFF"/>
        </a:lt1>
        <a:dk2>
          <a:srgbClr val="E6B012"/>
        </a:dk2>
        <a:lt2>
          <a:srgbClr val="6699C2"/>
        </a:lt2>
        <a:accent1>
          <a:srgbClr val="FF0000"/>
        </a:accent1>
        <a:accent2>
          <a:srgbClr val="626469"/>
        </a:accent2>
        <a:accent3>
          <a:srgbClr val="FFFFFF"/>
        </a:accent3>
        <a:accent4>
          <a:srgbClr val="000000"/>
        </a:accent4>
        <a:accent5>
          <a:srgbClr val="FFAAAA"/>
        </a:accent5>
        <a:accent6>
          <a:srgbClr val="585A5E"/>
        </a:accent6>
        <a:hlink>
          <a:srgbClr val="BEBEBE"/>
        </a:hlink>
        <a:folHlink>
          <a:srgbClr val="F9AE9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4 Non-Message Driven 2">
        <a:dk1>
          <a:srgbClr val="000000"/>
        </a:dk1>
        <a:lt1>
          <a:srgbClr val="FFFFFF"/>
        </a:lt1>
        <a:dk2>
          <a:srgbClr val="FDD0B9"/>
        </a:dk2>
        <a:lt2>
          <a:srgbClr val="323232"/>
        </a:lt2>
        <a:accent1>
          <a:srgbClr val="FF0000"/>
        </a:accent1>
        <a:accent2>
          <a:srgbClr val="999999"/>
        </a:accent2>
        <a:accent3>
          <a:srgbClr val="FFFFFF"/>
        </a:accent3>
        <a:accent4>
          <a:srgbClr val="000000"/>
        </a:accent4>
        <a:accent5>
          <a:srgbClr val="FFAAAA"/>
        </a:accent5>
        <a:accent6>
          <a:srgbClr val="8A8A8A"/>
        </a:accent6>
        <a:hlink>
          <a:srgbClr val="E6E6E6"/>
        </a:hlink>
        <a:folHlink>
          <a:srgbClr val="6666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0.xml><?xml version="1.0" encoding="utf-8"?>
<a:theme xmlns:a="http://schemas.openxmlformats.org/drawingml/2006/main" name="10_HSBC116_Multi Channel Distribution Workshop_Speakers_template_v1">
  <a:themeElements>
    <a:clrScheme name="HSBC RBWM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559FD3"/>
      </a:accent2>
      <a:accent3>
        <a:srgbClr val="7878B2"/>
      </a:accent3>
      <a:accent4>
        <a:srgbClr val="75C2BD"/>
      </a:accent4>
      <a:accent5>
        <a:srgbClr val="FDB812"/>
      </a:accent5>
      <a:accent6>
        <a:srgbClr val="7F7F7F"/>
      </a:accent6>
      <a:hlink>
        <a:srgbClr val="559FD3"/>
      </a:hlink>
      <a:folHlink>
        <a:srgbClr val="FDB81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>
          <a:noFill/>
        </a:ln>
      </a:spPr>
      <a:bodyPr wrap="square" lIns="0" tIns="0" rIns="0" bIns="0" rtlCol="0" anchor="ctr"/>
      <a:lstStyle>
        <a:defPPr algn="ctr" defTabSz="869950">
          <a:defRPr sz="1200" b="0" dirty="0">
            <a:solidFill>
              <a:schemeClr val="tx2"/>
            </a:solidFill>
          </a:defRPr>
        </a:defPPr>
      </a:lstStyle>
    </a:spDef>
  </a:objectDefaults>
  <a:extraClrSchemeLst/>
</a:theme>
</file>

<file path=ppt/theme/theme21.xml><?xml version="1.0" encoding="utf-8"?>
<a:theme xmlns:a="http://schemas.openxmlformats.org/drawingml/2006/main" name="11_HSBC116_Multi Channel Distribution Workshop_Speakers_template_v1">
  <a:themeElements>
    <a:clrScheme name="HSBC RBWM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559FD3"/>
      </a:accent2>
      <a:accent3>
        <a:srgbClr val="7878B2"/>
      </a:accent3>
      <a:accent4>
        <a:srgbClr val="75C2BD"/>
      </a:accent4>
      <a:accent5>
        <a:srgbClr val="FDB812"/>
      </a:accent5>
      <a:accent6>
        <a:srgbClr val="7F7F7F"/>
      </a:accent6>
      <a:hlink>
        <a:srgbClr val="559FD3"/>
      </a:hlink>
      <a:folHlink>
        <a:srgbClr val="FDB81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>
          <a:noFill/>
        </a:ln>
      </a:spPr>
      <a:bodyPr wrap="square" lIns="0" tIns="0" rIns="0" bIns="0" rtlCol="0" anchor="ctr"/>
      <a:lstStyle>
        <a:defPPr algn="ctr" defTabSz="869950">
          <a:defRPr sz="1200" b="0" dirty="0">
            <a:solidFill>
              <a:schemeClr val="tx2"/>
            </a:solidFill>
          </a:defRPr>
        </a:defPPr>
      </a:lstStyle>
    </a:spDef>
  </a:objectDefaults>
  <a:extraClrSchemeLst/>
</a:theme>
</file>

<file path=ppt/theme/theme22.xml><?xml version="1.0" encoding="utf-8"?>
<a:theme xmlns:a="http://schemas.openxmlformats.org/drawingml/2006/main" name="14_HSBC116_Multi Channel Distribution Workshop_Speakers_template_v1">
  <a:themeElements>
    <a:clrScheme name="HSBC RBWM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559FD3"/>
      </a:accent2>
      <a:accent3>
        <a:srgbClr val="7878B2"/>
      </a:accent3>
      <a:accent4>
        <a:srgbClr val="75C2BD"/>
      </a:accent4>
      <a:accent5>
        <a:srgbClr val="FDB812"/>
      </a:accent5>
      <a:accent6>
        <a:srgbClr val="7F7F7F"/>
      </a:accent6>
      <a:hlink>
        <a:srgbClr val="559FD3"/>
      </a:hlink>
      <a:folHlink>
        <a:srgbClr val="FDB81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>
          <a:noFill/>
        </a:ln>
      </a:spPr>
      <a:bodyPr wrap="square" lIns="0" tIns="0" rIns="0" bIns="0" rtlCol="0" anchor="ctr"/>
      <a:lstStyle>
        <a:defPPr algn="ctr" defTabSz="869950">
          <a:defRPr sz="1200" b="0" dirty="0">
            <a:solidFill>
              <a:schemeClr val="tx2"/>
            </a:solidFill>
          </a:defRPr>
        </a:defPPr>
      </a:lstStyle>
    </a:spDef>
  </a:objectDefaults>
  <a:extraClrSchemeLst/>
</a:theme>
</file>

<file path=ppt/theme/theme23.xml><?xml version="1.0" encoding="utf-8"?>
<a:theme xmlns:a="http://schemas.openxmlformats.org/drawingml/2006/main" name="15_HSBC116_Multi Channel Distribution Workshop_Speakers_template_v1">
  <a:themeElements>
    <a:clrScheme name="HSBC RBWM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559FD3"/>
      </a:accent2>
      <a:accent3>
        <a:srgbClr val="7878B2"/>
      </a:accent3>
      <a:accent4>
        <a:srgbClr val="75C2BD"/>
      </a:accent4>
      <a:accent5>
        <a:srgbClr val="FDB812"/>
      </a:accent5>
      <a:accent6>
        <a:srgbClr val="7F7F7F"/>
      </a:accent6>
      <a:hlink>
        <a:srgbClr val="559FD3"/>
      </a:hlink>
      <a:folHlink>
        <a:srgbClr val="FDB81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>
          <a:noFill/>
        </a:ln>
      </a:spPr>
      <a:bodyPr wrap="square" lIns="0" tIns="0" rIns="0" bIns="0" rtlCol="0" anchor="ctr"/>
      <a:lstStyle>
        <a:defPPr algn="ctr" defTabSz="869950">
          <a:defRPr sz="1200" b="0" dirty="0">
            <a:solidFill>
              <a:schemeClr val="tx2"/>
            </a:solidFill>
          </a:defRPr>
        </a:defPPr>
      </a:lstStyle>
    </a:spDef>
  </a:objectDefaults>
  <a:extraClrSchemeLst/>
</a:theme>
</file>

<file path=ppt/theme/theme24.xml><?xml version="1.0" encoding="utf-8"?>
<a:theme xmlns:a="http://schemas.openxmlformats.org/drawingml/2006/main" name="Theme HSBC">
  <a:themeElements>
    <a:clrScheme name="A4 Message Driven HSBC 1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B9D3ED"/>
      </a:accent2>
      <a:accent3>
        <a:srgbClr val="FFFFFF"/>
      </a:accent3>
      <a:accent4>
        <a:srgbClr val="000000"/>
      </a:accent4>
      <a:accent5>
        <a:srgbClr val="ABB0BC"/>
      </a:accent5>
      <a:accent6>
        <a:srgbClr val="A7BFD7"/>
      </a:accent6>
      <a:hlink>
        <a:srgbClr val="559FD3"/>
      </a:hlink>
      <a:folHlink>
        <a:srgbClr val="FDB812"/>
      </a:folHlink>
    </a:clrScheme>
    <a:fontScheme name="A4 Message Driven">
      <a:majorFont>
        <a:latin typeface="Arial"/>
        <a:ea typeface=""/>
        <a:cs typeface="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858838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GB" sz="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858838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GB" sz="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A4 Message Driven HSBC 1">
        <a:dk1>
          <a:srgbClr val="000000"/>
        </a:dk1>
        <a:lt1>
          <a:srgbClr val="FFFFFF"/>
        </a:lt1>
        <a:dk2>
          <a:srgbClr val="FF0000"/>
        </a:dk2>
        <a:lt2>
          <a:srgbClr val="EAEAEA"/>
        </a:lt2>
        <a:accent1>
          <a:srgbClr val="194173"/>
        </a:accent1>
        <a:accent2>
          <a:srgbClr val="B9D3ED"/>
        </a:accent2>
        <a:accent3>
          <a:srgbClr val="FFFFFF"/>
        </a:accent3>
        <a:accent4>
          <a:srgbClr val="000000"/>
        </a:accent4>
        <a:accent5>
          <a:srgbClr val="ABB0BC"/>
        </a:accent5>
        <a:accent6>
          <a:srgbClr val="A7BFD7"/>
        </a:accent6>
        <a:hlink>
          <a:srgbClr val="559FD3"/>
        </a:hlink>
        <a:folHlink>
          <a:srgbClr val="FDB8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5.xml><?xml version="1.0" encoding="utf-8"?>
<a:theme xmlns:a="http://schemas.openxmlformats.org/drawingml/2006/main" name="16_HSBC116_Multi Channel Distribution Workshop_Speakers_template_v1">
  <a:themeElements>
    <a:clrScheme name="HSBC RBWM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559FD3"/>
      </a:accent2>
      <a:accent3>
        <a:srgbClr val="7878B2"/>
      </a:accent3>
      <a:accent4>
        <a:srgbClr val="75C2BD"/>
      </a:accent4>
      <a:accent5>
        <a:srgbClr val="FDB812"/>
      </a:accent5>
      <a:accent6>
        <a:srgbClr val="7F7F7F"/>
      </a:accent6>
      <a:hlink>
        <a:srgbClr val="559FD3"/>
      </a:hlink>
      <a:folHlink>
        <a:srgbClr val="FDB81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>
          <a:noFill/>
        </a:ln>
      </a:spPr>
      <a:bodyPr wrap="square" lIns="0" tIns="0" rIns="0" bIns="0" rtlCol="0" anchor="ctr"/>
      <a:lstStyle>
        <a:defPPr algn="ctr" defTabSz="869950">
          <a:defRPr sz="1200" b="0" dirty="0">
            <a:solidFill>
              <a:schemeClr val="tx2"/>
            </a:solidFill>
          </a:defRPr>
        </a:defPPr>
      </a:lstStyle>
    </a:spDef>
  </a:objectDefaults>
  <a:extraClrSchemeLst/>
</a:theme>
</file>

<file path=ppt/theme/theme26.xml><?xml version="1.0" encoding="utf-8"?>
<a:theme xmlns:a="http://schemas.openxmlformats.org/drawingml/2006/main" name="17_HSBC116_Multi Channel Distribution Workshop_Speakers_template_v1">
  <a:themeElements>
    <a:clrScheme name="HSBC RBWM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559FD3"/>
      </a:accent2>
      <a:accent3>
        <a:srgbClr val="7878B2"/>
      </a:accent3>
      <a:accent4>
        <a:srgbClr val="75C2BD"/>
      </a:accent4>
      <a:accent5>
        <a:srgbClr val="FDB812"/>
      </a:accent5>
      <a:accent6>
        <a:srgbClr val="7F7F7F"/>
      </a:accent6>
      <a:hlink>
        <a:srgbClr val="559FD3"/>
      </a:hlink>
      <a:folHlink>
        <a:srgbClr val="FDB81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>
          <a:noFill/>
        </a:ln>
      </a:spPr>
      <a:bodyPr wrap="square" lIns="0" tIns="0" rIns="0" bIns="0" rtlCol="0" anchor="ctr"/>
      <a:lstStyle>
        <a:defPPr algn="ctr" defTabSz="869950">
          <a:defRPr sz="1200" b="0" dirty="0">
            <a:solidFill>
              <a:schemeClr val="tx2"/>
            </a:solidFill>
          </a:defRPr>
        </a:defPPr>
      </a:lstStyle>
    </a:spDef>
  </a:objectDefaults>
  <a:extraClrSchemeLst/>
</a:theme>
</file>

<file path=ppt/theme/theme27.xml><?xml version="1.0" encoding="utf-8"?>
<a:theme xmlns:a="http://schemas.openxmlformats.org/drawingml/2006/main" name="A4 Message Driven HSBC">
  <a:themeElements>
    <a:clrScheme name="A4 Message Driven HSBC 1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B9D3ED"/>
      </a:accent2>
      <a:accent3>
        <a:srgbClr val="FFFFFF"/>
      </a:accent3>
      <a:accent4>
        <a:srgbClr val="000000"/>
      </a:accent4>
      <a:accent5>
        <a:srgbClr val="ABB0BC"/>
      </a:accent5>
      <a:accent6>
        <a:srgbClr val="A7BFD7"/>
      </a:accent6>
      <a:hlink>
        <a:srgbClr val="559FD3"/>
      </a:hlink>
      <a:folHlink>
        <a:srgbClr val="FDB812"/>
      </a:folHlink>
    </a:clrScheme>
    <a:fontScheme name="A4 Message Driven">
      <a:majorFont>
        <a:latin typeface="Arial"/>
        <a:ea typeface=""/>
        <a:cs typeface="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858838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GB" sz="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858838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GB" sz="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A4 Message Driven HSBC 1">
        <a:dk1>
          <a:srgbClr val="000000"/>
        </a:dk1>
        <a:lt1>
          <a:srgbClr val="FFFFFF"/>
        </a:lt1>
        <a:dk2>
          <a:srgbClr val="FF0000"/>
        </a:dk2>
        <a:lt2>
          <a:srgbClr val="EAEAEA"/>
        </a:lt2>
        <a:accent1>
          <a:srgbClr val="194173"/>
        </a:accent1>
        <a:accent2>
          <a:srgbClr val="B9D3ED"/>
        </a:accent2>
        <a:accent3>
          <a:srgbClr val="FFFFFF"/>
        </a:accent3>
        <a:accent4>
          <a:srgbClr val="000000"/>
        </a:accent4>
        <a:accent5>
          <a:srgbClr val="ABB0BC"/>
        </a:accent5>
        <a:accent6>
          <a:srgbClr val="A7BFD7"/>
        </a:accent6>
        <a:hlink>
          <a:srgbClr val="559FD3"/>
        </a:hlink>
        <a:folHlink>
          <a:srgbClr val="FDB8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8.xml><?xml version="1.0" encoding="utf-8"?>
<a:theme xmlns:a="http://schemas.openxmlformats.org/drawingml/2006/main" name="1_A4 Non-Message Driven HSBC">
  <a:themeElements>
    <a:clrScheme name="A4 Non-Message Driven HSBC 1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B9D3ED"/>
      </a:accent2>
      <a:accent3>
        <a:srgbClr val="FFFFFF"/>
      </a:accent3>
      <a:accent4>
        <a:srgbClr val="000000"/>
      </a:accent4>
      <a:accent5>
        <a:srgbClr val="ABB0BC"/>
      </a:accent5>
      <a:accent6>
        <a:srgbClr val="A7BFD7"/>
      </a:accent6>
      <a:hlink>
        <a:srgbClr val="559FD3"/>
      </a:hlink>
      <a:folHlink>
        <a:srgbClr val="FDB812"/>
      </a:folHlink>
    </a:clrScheme>
    <a:fontScheme name="A4 Non-Message Drive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858838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GB" sz="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858838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GB" sz="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A4 Non-Message Driven HSBC 1">
        <a:dk1>
          <a:srgbClr val="000000"/>
        </a:dk1>
        <a:lt1>
          <a:srgbClr val="FFFFFF"/>
        </a:lt1>
        <a:dk2>
          <a:srgbClr val="FF0000"/>
        </a:dk2>
        <a:lt2>
          <a:srgbClr val="EAEAEA"/>
        </a:lt2>
        <a:accent1>
          <a:srgbClr val="194173"/>
        </a:accent1>
        <a:accent2>
          <a:srgbClr val="B9D3ED"/>
        </a:accent2>
        <a:accent3>
          <a:srgbClr val="FFFFFF"/>
        </a:accent3>
        <a:accent4>
          <a:srgbClr val="000000"/>
        </a:accent4>
        <a:accent5>
          <a:srgbClr val="ABB0BC"/>
        </a:accent5>
        <a:accent6>
          <a:srgbClr val="A7BFD7"/>
        </a:accent6>
        <a:hlink>
          <a:srgbClr val="559FD3"/>
        </a:hlink>
        <a:folHlink>
          <a:srgbClr val="FDB8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9.xml><?xml version="1.0" encoding="utf-8"?>
<a:theme xmlns:a="http://schemas.openxmlformats.org/drawingml/2006/main" name="18_HSBC116_Multi Channel Distribution Workshop_Speakers_template_v1">
  <a:themeElements>
    <a:clrScheme name="HSBC RBWM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559FD3"/>
      </a:accent2>
      <a:accent3>
        <a:srgbClr val="7878B2"/>
      </a:accent3>
      <a:accent4>
        <a:srgbClr val="75C2BD"/>
      </a:accent4>
      <a:accent5>
        <a:srgbClr val="FDB812"/>
      </a:accent5>
      <a:accent6>
        <a:srgbClr val="7F7F7F"/>
      </a:accent6>
      <a:hlink>
        <a:srgbClr val="559FD3"/>
      </a:hlink>
      <a:folHlink>
        <a:srgbClr val="FDB81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>
          <a:noFill/>
        </a:ln>
      </a:spPr>
      <a:bodyPr wrap="square" lIns="0" tIns="0" rIns="0" bIns="0" rtlCol="0" anchor="ctr"/>
      <a:lstStyle>
        <a:defPPr algn="ctr" defTabSz="869950">
          <a:defRPr sz="1200" b="0" dirty="0">
            <a:solidFill>
              <a:schemeClr val="tx2"/>
            </a:solidFill>
          </a:defRPr>
        </a:defPPr>
      </a:lstStyle>
    </a:spDef>
  </a:objectDefaults>
  <a:extraClrSchemeLst/>
</a:theme>
</file>

<file path=ppt/theme/theme3.xml><?xml version="1.0" encoding="utf-8"?>
<a:theme xmlns:a="http://schemas.openxmlformats.org/drawingml/2006/main" name="12_HSBC116_Multi Channel Distribution Workshop_Speakers_template_v1">
  <a:themeElements>
    <a:clrScheme name="HSBC RBWM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559FD3"/>
      </a:accent2>
      <a:accent3>
        <a:srgbClr val="7878B2"/>
      </a:accent3>
      <a:accent4>
        <a:srgbClr val="75C2BD"/>
      </a:accent4>
      <a:accent5>
        <a:srgbClr val="FDB812"/>
      </a:accent5>
      <a:accent6>
        <a:srgbClr val="7F7F7F"/>
      </a:accent6>
      <a:hlink>
        <a:srgbClr val="559FD3"/>
      </a:hlink>
      <a:folHlink>
        <a:srgbClr val="FDB81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>
          <a:noFill/>
        </a:ln>
      </a:spPr>
      <a:bodyPr wrap="square" lIns="0" tIns="0" rIns="0" bIns="0" rtlCol="0" anchor="ctr"/>
      <a:lstStyle>
        <a:defPPr algn="ctr" defTabSz="869950">
          <a:defRPr sz="1200" b="0" dirty="0">
            <a:solidFill>
              <a:schemeClr val="tx2"/>
            </a:solidFill>
          </a:defRPr>
        </a:defPPr>
      </a:lstStyle>
    </a:spDef>
  </a:objectDefaults>
  <a:extraClrSchemeLst/>
</a:theme>
</file>

<file path=ppt/theme/theme30.xml><?xml version="1.0" encoding="utf-8"?>
<a:theme xmlns:a="http://schemas.openxmlformats.org/drawingml/2006/main" name="2_A4 Non-Message Driven HSBC">
  <a:themeElements>
    <a:clrScheme name="A4 Non-Message Driven HSBC 1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B9D3ED"/>
      </a:accent2>
      <a:accent3>
        <a:srgbClr val="FFFFFF"/>
      </a:accent3>
      <a:accent4>
        <a:srgbClr val="000000"/>
      </a:accent4>
      <a:accent5>
        <a:srgbClr val="ABB0BC"/>
      </a:accent5>
      <a:accent6>
        <a:srgbClr val="A7BFD7"/>
      </a:accent6>
      <a:hlink>
        <a:srgbClr val="559FD3"/>
      </a:hlink>
      <a:folHlink>
        <a:srgbClr val="FDB812"/>
      </a:folHlink>
    </a:clrScheme>
    <a:fontScheme name="A4 Non-Message Drive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858838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GB" sz="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858838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GB" sz="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A4 Non-Message Driven HSBC 1">
        <a:dk1>
          <a:srgbClr val="000000"/>
        </a:dk1>
        <a:lt1>
          <a:srgbClr val="FFFFFF"/>
        </a:lt1>
        <a:dk2>
          <a:srgbClr val="FF0000"/>
        </a:dk2>
        <a:lt2>
          <a:srgbClr val="EAEAEA"/>
        </a:lt2>
        <a:accent1>
          <a:srgbClr val="194173"/>
        </a:accent1>
        <a:accent2>
          <a:srgbClr val="B9D3ED"/>
        </a:accent2>
        <a:accent3>
          <a:srgbClr val="FFFFFF"/>
        </a:accent3>
        <a:accent4>
          <a:srgbClr val="000000"/>
        </a:accent4>
        <a:accent5>
          <a:srgbClr val="ABB0BC"/>
        </a:accent5>
        <a:accent6>
          <a:srgbClr val="A7BFD7"/>
        </a:accent6>
        <a:hlink>
          <a:srgbClr val="559FD3"/>
        </a:hlink>
        <a:folHlink>
          <a:srgbClr val="FDB8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1.xml><?xml version="1.0" encoding="utf-8"?>
<a:theme xmlns:a="http://schemas.openxmlformats.org/drawingml/2006/main" name="1_blank">
  <a:themeElements>
    <a:clrScheme name="HSBC">
      <a:dk1>
        <a:srgbClr val="000000"/>
      </a:dk1>
      <a:lt1>
        <a:srgbClr val="FFFFFF"/>
      </a:lt1>
      <a:dk2>
        <a:srgbClr val="FF0000"/>
      </a:dk2>
      <a:lt2>
        <a:srgbClr val="A5A6A9"/>
      </a:lt2>
      <a:accent1>
        <a:srgbClr val="EAEAEA"/>
      </a:accent1>
      <a:accent2>
        <a:srgbClr val="559FD3"/>
      </a:accent2>
      <a:accent3>
        <a:srgbClr val="CACBCD"/>
      </a:accent3>
      <a:accent4>
        <a:srgbClr val="FF0000"/>
      </a:accent4>
      <a:accent5>
        <a:srgbClr val="ABB0BC"/>
      </a:accent5>
      <a:accent6>
        <a:srgbClr val="FDB812"/>
      </a:accent6>
      <a:hlink>
        <a:srgbClr val="1A4173"/>
      </a:hlink>
      <a:folHlink>
        <a:srgbClr val="B9D3ED"/>
      </a:folHlink>
    </a:clrScheme>
    <a:fontScheme name="HSB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E8E8E8"/>
        </a:soli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ctr" anchorCtr="0" compatLnSpc="1">
        <a:prstTxWarp prst="textNoShape">
          <a:avLst/>
        </a:prstTxWarp>
        <a:noAutofit/>
      </a:bodyPr>
      <a:lstStyle>
        <a:defPPr marL="0" marR="0" indent="0" algn="ctr" defTabSz="889000" rtl="0" eaLnBrk="1" fontAlgn="base" latinLnBrk="0" hangingPunct="1">
          <a:defRPr kumimoji="0" sz="1200" b="1" i="0" u="none" strike="noStrike" cap="none" normalizeH="0" baseline="0" dirty="0" smtClean="0">
            <a:solidFill>
              <a:schemeClr val="tx1"/>
            </a:solidFill>
            <a:effectLst/>
            <a:cs typeface="Arial" pitchFamily="34" charset="0"/>
          </a:defRPr>
        </a:defPPr>
      </a:lstStyle>
    </a:spDef>
    <a:lnDef>
      <a:spPr bwMode="auto">
        <a:noFill/>
        <a:ln w="9525" cap="flat" cmpd="sng" algn="ctr">
          <a:solidFill>
            <a:srgbClr val="626469"/>
          </a:solidFill>
          <a:prstDash val="solid"/>
          <a:round/>
          <a:headEnd type="none" w="med" len="med"/>
          <a:tailEnd type="none" w="lg" len="lg"/>
        </a:ln>
        <a:effectLst/>
      </a:spPr>
      <a:bodyPr/>
      <a:lstStyle/>
    </a:lnDef>
    <a:txDef>
      <a:spPr>
        <a:noFill/>
      </a:spPr>
      <a:bodyPr wrap="square" rtlCol="0" anchor="ctr">
        <a:spAutoFit/>
      </a:bodyPr>
      <a:lstStyle>
        <a:defPPr algn="ctr">
          <a:defRPr sz="1200" b="1" dirty="0" smtClean="0">
            <a:cs typeface="Arial" pitchFamily="34" charset="0"/>
          </a:defRPr>
        </a:defPPr>
      </a:lstStyle>
    </a:txDef>
  </a:objectDefaults>
  <a:extraClrSchemeLst>
    <a:extraClrScheme>
      <a:clrScheme name="Letter Blank 1">
        <a:dk1>
          <a:srgbClr val="000000"/>
        </a:dk1>
        <a:lt1>
          <a:srgbClr val="FFFFFF"/>
        </a:lt1>
        <a:dk2>
          <a:srgbClr val="177B57"/>
        </a:dk2>
        <a:lt2>
          <a:srgbClr val="808080"/>
        </a:lt2>
        <a:accent1>
          <a:srgbClr val="E2E2E2"/>
        </a:accent1>
        <a:accent2>
          <a:srgbClr val="BCDEC2"/>
        </a:accent2>
        <a:accent3>
          <a:srgbClr val="FFFFFF"/>
        </a:accent3>
        <a:accent4>
          <a:srgbClr val="000000"/>
        </a:accent4>
        <a:accent5>
          <a:srgbClr val="EEEEEE"/>
        </a:accent5>
        <a:accent6>
          <a:srgbClr val="AAC9B0"/>
        </a:accent6>
        <a:hlink>
          <a:srgbClr val="5BAD82"/>
        </a:hlink>
        <a:folHlink>
          <a:srgbClr val="8EC6A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tter Blank 2">
        <a:dk1>
          <a:srgbClr val="000000"/>
        </a:dk1>
        <a:lt1>
          <a:srgbClr val="FFFFFF"/>
        </a:lt1>
        <a:dk2>
          <a:srgbClr val="177B57"/>
        </a:dk2>
        <a:lt2>
          <a:srgbClr val="000000"/>
        </a:lt2>
        <a:accent1>
          <a:srgbClr val="E2E2E2"/>
        </a:accent1>
        <a:accent2>
          <a:srgbClr val="BCDEC2"/>
        </a:accent2>
        <a:accent3>
          <a:srgbClr val="FFFFFF"/>
        </a:accent3>
        <a:accent4>
          <a:srgbClr val="000000"/>
        </a:accent4>
        <a:accent5>
          <a:srgbClr val="EEEEEE"/>
        </a:accent5>
        <a:accent6>
          <a:srgbClr val="AAC9B0"/>
        </a:accent6>
        <a:hlink>
          <a:srgbClr val="5BAD82"/>
        </a:hlink>
        <a:folHlink>
          <a:srgbClr val="8EC6A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tter Blank 3">
        <a:dk1>
          <a:srgbClr val="000000"/>
        </a:dk1>
        <a:lt1>
          <a:srgbClr val="FFFFFF"/>
        </a:lt1>
        <a:dk2>
          <a:srgbClr val="345782"/>
        </a:dk2>
        <a:lt2>
          <a:srgbClr val="808080"/>
        </a:lt2>
        <a:accent1>
          <a:srgbClr val="E2E2E2"/>
        </a:accent1>
        <a:accent2>
          <a:srgbClr val="C5DCDF"/>
        </a:accent2>
        <a:accent3>
          <a:srgbClr val="FFFFFF"/>
        </a:accent3>
        <a:accent4>
          <a:srgbClr val="000000"/>
        </a:accent4>
        <a:accent5>
          <a:srgbClr val="EEEEEE"/>
        </a:accent5>
        <a:accent6>
          <a:srgbClr val="B2C7CA"/>
        </a:accent6>
        <a:hlink>
          <a:srgbClr val="5D8BA7"/>
        </a:hlink>
        <a:folHlink>
          <a:srgbClr val="9CBDC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Blank.potx" id="{496A6CFA-3538-43CA-91B2-E92DC257BA2B}" vid="{9F4A0644-F2C1-4BBB-9D45-71A452EACFBC}"/>
    </a:ext>
  </a:extLst>
</a:theme>
</file>

<file path=ppt/theme/theme3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13_HSBC116_Multi Channel Distribution Workshop_Speakers_template_v1">
  <a:themeElements>
    <a:clrScheme name="HSBC RBWM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559FD3"/>
      </a:accent2>
      <a:accent3>
        <a:srgbClr val="7878B2"/>
      </a:accent3>
      <a:accent4>
        <a:srgbClr val="75C2BD"/>
      </a:accent4>
      <a:accent5>
        <a:srgbClr val="FDB812"/>
      </a:accent5>
      <a:accent6>
        <a:srgbClr val="7F7F7F"/>
      </a:accent6>
      <a:hlink>
        <a:srgbClr val="559FD3"/>
      </a:hlink>
      <a:folHlink>
        <a:srgbClr val="FDB81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>
          <a:noFill/>
        </a:ln>
      </a:spPr>
      <a:bodyPr wrap="square" lIns="0" tIns="0" rIns="0" bIns="0" rtlCol="0" anchor="ctr"/>
      <a:lstStyle>
        <a:defPPr algn="ctr" defTabSz="869950">
          <a:defRPr sz="1200" b="0" dirty="0">
            <a:solidFill>
              <a:schemeClr val="tx2"/>
            </a:solidFill>
          </a:defRPr>
        </a:defPPr>
      </a:lstStyle>
    </a:spDef>
  </a:objectDefaults>
  <a:extraClrSchemeLst/>
</a:theme>
</file>

<file path=ppt/theme/theme5.xml><?xml version="1.0" encoding="utf-8"?>
<a:theme xmlns:a="http://schemas.openxmlformats.org/drawingml/2006/main" name="2_A4 Non-Message Driven">
  <a:themeElements>
    <a:clrScheme name="1_A4 Non-Message Driven 2">
      <a:dk1>
        <a:srgbClr val="000000"/>
      </a:dk1>
      <a:lt1>
        <a:srgbClr val="FFFFFF"/>
      </a:lt1>
      <a:dk2>
        <a:srgbClr val="FDD0B9"/>
      </a:dk2>
      <a:lt2>
        <a:srgbClr val="323232"/>
      </a:lt2>
      <a:accent1>
        <a:srgbClr val="FF0000"/>
      </a:accent1>
      <a:accent2>
        <a:srgbClr val="999999"/>
      </a:accent2>
      <a:accent3>
        <a:srgbClr val="FFFFFF"/>
      </a:accent3>
      <a:accent4>
        <a:srgbClr val="000000"/>
      </a:accent4>
      <a:accent5>
        <a:srgbClr val="FFAAAA"/>
      </a:accent5>
      <a:accent6>
        <a:srgbClr val="8A8A8A"/>
      </a:accent6>
      <a:hlink>
        <a:srgbClr val="E6E6E6"/>
      </a:hlink>
      <a:folHlink>
        <a:srgbClr val="666666"/>
      </a:folHlink>
    </a:clrScheme>
    <a:fontScheme name="1_A4 Non-Message Drive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AEAEA"/>
        </a:solidFill>
        <a:ln w="3175" cap="flat" cmpd="sng" algn="ctr">
          <a:solidFill>
            <a:srgbClr val="EAEAEA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0" rIns="0" bIns="0" numCol="1" anchor="ctr" anchorCtr="0" compatLnSpc="1">
        <a:prstTxWarp prst="textNoShape">
          <a:avLst/>
        </a:prstTxWarp>
        <a:spAutoFit/>
      </a:bodyPr>
      <a:lstStyle>
        <a:defPPr marL="0" marR="0" indent="0" algn="ctr" defTabSz="858838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chemeClr val="accent1"/>
          </a:buClr>
          <a:buSzTx/>
          <a:buFont typeface="Times New Roman" pitchFamily="18" charset="0"/>
          <a:buChar char="•"/>
          <a:tabLst/>
          <a:defRPr kumimoji="0" lang="en-GB" sz="15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AEAEA"/>
        </a:solidFill>
        <a:ln w="3175" cap="flat" cmpd="sng" algn="ctr">
          <a:solidFill>
            <a:srgbClr val="EAEAEA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0" rIns="0" bIns="0" numCol="1" anchor="ctr" anchorCtr="0" compatLnSpc="1">
        <a:prstTxWarp prst="textNoShape">
          <a:avLst/>
        </a:prstTxWarp>
        <a:spAutoFit/>
      </a:bodyPr>
      <a:lstStyle>
        <a:defPPr marL="0" marR="0" indent="0" algn="ctr" defTabSz="858838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chemeClr val="accent1"/>
          </a:buClr>
          <a:buSzTx/>
          <a:buFont typeface="Times New Roman" pitchFamily="18" charset="0"/>
          <a:buChar char="•"/>
          <a:tabLst/>
          <a:defRPr kumimoji="0" lang="en-GB" sz="15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1_A4 Non-Message Driven 1">
        <a:dk1>
          <a:srgbClr val="000000"/>
        </a:dk1>
        <a:lt1>
          <a:srgbClr val="FFFFFF"/>
        </a:lt1>
        <a:dk2>
          <a:srgbClr val="E6B012"/>
        </a:dk2>
        <a:lt2>
          <a:srgbClr val="6699C2"/>
        </a:lt2>
        <a:accent1>
          <a:srgbClr val="FF0000"/>
        </a:accent1>
        <a:accent2>
          <a:srgbClr val="626469"/>
        </a:accent2>
        <a:accent3>
          <a:srgbClr val="FFFFFF"/>
        </a:accent3>
        <a:accent4>
          <a:srgbClr val="000000"/>
        </a:accent4>
        <a:accent5>
          <a:srgbClr val="FFAAAA"/>
        </a:accent5>
        <a:accent6>
          <a:srgbClr val="585A5E"/>
        </a:accent6>
        <a:hlink>
          <a:srgbClr val="BEBEBE"/>
        </a:hlink>
        <a:folHlink>
          <a:srgbClr val="F9AE9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4 Non-Message Driven 2">
        <a:dk1>
          <a:srgbClr val="000000"/>
        </a:dk1>
        <a:lt1>
          <a:srgbClr val="FFFFFF"/>
        </a:lt1>
        <a:dk2>
          <a:srgbClr val="FDD0B9"/>
        </a:dk2>
        <a:lt2>
          <a:srgbClr val="323232"/>
        </a:lt2>
        <a:accent1>
          <a:srgbClr val="FF0000"/>
        </a:accent1>
        <a:accent2>
          <a:srgbClr val="999999"/>
        </a:accent2>
        <a:accent3>
          <a:srgbClr val="FFFFFF"/>
        </a:accent3>
        <a:accent4>
          <a:srgbClr val="000000"/>
        </a:accent4>
        <a:accent5>
          <a:srgbClr val="FFAAAA"/>
        </a:accent5>
        <a:accent6>
          <a:srgbClr val="8A8A8A"/>
        </a:accent6>
        <a:hlink>
          <a:srgbClr val="E6E6E6"/>
        </a:hlink>
        <a:folHlink>
          <a:srgbClr val="6666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A4 Non-Message Driven HSBC">
  <a:themeElements>
    <a:clrScheme name="A4 Non-Message Driven HSBC 1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B9D3ED"/>
      </a:accent2>
      <a:accent3>
        <a:srgbClr val="FFFFFF"/>
      </a:accent3>
      <a:accent4>
        <a:srgbClr val="000000"/>
      </a:accent4>
      <a:accent5>
        <a:srgbClr val="ABB0BC"/>
      </a:accent5>
      <a:accent6>
        <a:srgbClr val="A7BFD7"/>
      </a:accent6>
      <a:hlink>
        <a:srgbClr val="559FD3"/>
      </a:hlink>
      <a:folHlink>
        <a:srgbClr val="FDB812"/>
      </a:folHlink>
    </a:clrScheme>
    <a:fontScheme name="A4 Non-Message Drive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>
            <a:lumMod val="85000"/>
          </a:schemeClr>
        </a:soli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858838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b="1" i="1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858838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GB" sz="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>
        <a:noFill/>
      </a:spPr>
      <a:bodyPr wrap="square" rtlCol="0">
        <a:spAutoFit/>
      </a:bodyPr>
      <a:lstStyle>
        <a:defPPr marL="0">
          <a:defRPr b="0" dirty="0" smtClean="0"/>
        </a:defPPr>
      </a:lstStyle>
    </a:txDef>
  </a:objectDefaults>
  <a:extraClrSchemeLst>
    <a:extraClrScheme>
      <a:clrScheme name="A4 Non-Message Driven HSBC 1">
        <a:dk1>
          <a:srgbClr val="000000"/>
        </a:dk1>
        <a:lt1>
          <a:srgbClr val="FFFFFF"/>
        </a:lt1>
        <a:dk2>
          <a:srgbClr val="FF0000"/>
        </a:dk2>
        <a:lt2>
          <a:srgbClr val="EAEAEA"/>
        </a:lt2>
        <a:accent1>
          <a:srgbClr val="194173"/>
        </a:accent1>
        <a:accent2>
          <a:srgbClr val="B9D3ED"/>
        </a:accent2>
        <a:accent3>
          <a:srgbClr val="FFFFFF"/>
        </a:accent3>
        <a:accent4>
          <a:srgbClr val="000000"/>
        </a:accent4>
        <a:accent5>
          <a:srgbClr val="ABB0BC"/>
        </a:accent5>
        <a:accent6>
          <a:srgbClr val="A7BFD7"/>
        </a:accent6>
        <a:hlink>
          <a:srgbClr val="559FD3"/>
        </a:hlink>
        <a:folHlink>
          <a:srgbClr val="FDB8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Blank">
  <a:themeElements>
    <a:clrScheme name="Cover Page 2">
      <a:dk1>
        <a:srgbClr val="000000"/>
      </a:dk1>
      <a:lt1>
        <a:srgbClr val="FFFFFF"/>
      </a:lt1>
      <a:dk2>
        <a:srgbClr val="FDD0B9"/>
      </a:dk2>
      <a:lt2>
        <a:srgbClr val="323232"/>
      </a:lt2>
      <a:accent1>
        <a:srgbClr val="FF0000"/>
      </a:accent1>
      <a:accent2>
        <a:srgbClr val="999999"/>
      </a:accent2>
      <a:accent3>
        <a:srgbClr val="FFFFFF"/>
      </a:accent3>
      <a:accent4>
        <a:srgbClr val="000000"/>
      </a:accent4>
      <a:accent5>
        <a:srgbClr val="FFAAAA"/>
      </a:accent5>
      <a:accent6>
        <a:srgbClr val="8A8A8A"/>
      </a:accent6>
      <a:hlink>
        <a:srgbClr val="E6E6E6"/>
      </a:hlink>
      <a:folHlink>
        <a:srgbClr val="666666"/>
      </a:folHlink>
    </a:clrScheme>
    <a:fontScheme name="Cover Pag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:a14="http://schemas.microsoft.com/office/drawing/2010/main" w="25400" cap="flat" cmpd="sng" algn="ctr">
              <a:solidFill>
                <a:schemeClr val="hlink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0" tIns="21600" rIns="0" bIns="0" numCol="1" anchor="t" anchorCtr="0" compatLnSpc="1">
        <a:prstTxWarp prst="textNoShape">
          <a:avLst/>
        </a:prstTxWarp>
      </a:bodyPr>
      <a:lstStyle>
        <a:defPPr marL="361950" marR="0" indent="-180975" algn="l" defTabSz="901700" rtl="0" eaLnBrk="1" fontAlgn="base" latinLnBrk="0" hangingPunct="1">
          <a:lnSpc>
            <a:spcPct val="105000"/>
          </a:lnSpc>
          <a:spcBef>
            <a:spcPct val="0"/>
          </a:spcBef>
          <a:spcAft>
            <a:spcPct val="0"/>
          </a:spcAft>
          <a:buClr>
            <a:schemeClr val="accent1"/>
          </a:buClr>
          <a:buSzTx/>
          <a:buFont typeface="Wingdings" pitchFamily="2" charset="2"/>
          <a:buNone/>
          <a:tabLst/>
          <a:defRPr kumimoji="0" lang="en-GB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:a14="http://schemas.microsoft.com/office/drawing/2010/main" w="25400" cap="flat" cmpd="sng" algn="ctr">
              <a:solidFill>
                <a:schemeClr val="hlink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0" tIns="21600" rIns="0" bIns="0" numCol="1" anchor="t" anchorCtr="0" compatLnSpc="1">
        <a:prstTxWarp prst="textNoShape">
          <a:avLst/>
        </a:prstTxWarp>
      </a:bodyPr>
      <a:lstStyle>
        <a:defPPr marL="361950" marR="0" indent="-180975" algn="l" defTabSz="901700" rtl="0" eaLnBrk="1" fontAlgn="base" latinLnBrk="0" hangingPunct="1">
          <a:lnSpc>
            <a:spcPct val="105000"/>
          </a:lnSpc>
          <a:spcBef>
            <a:spcPct val="0"/>
          </a:spcBef>
          <a:spcAft>
            <a:spcPct val="0"/>
          </a:spcAft>
          <a:buClr>
            <a:schemeClr val="accent1"/>
          </a:buClr>
          <a:buSzTx/>
          <a:buFont typeface="Wingdings" pitchFamily="2" charset="2"/>
          <a:buNone/>
          <a:tabLst/>
          <a:defRPr kumimoji="0" lang="en-GB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Cover Page 1">
        <a:dk1>
          <a:srgbClr val="000000"/>
        </a:dk1>
        <a:lt1>
          <a:srgbClr val="FFFFFF"/>
        </a:lt1>
        <a:dk2>
          <a:srgbClr val="E6B012"/>
        </a:dk2>
        <a:lt2>
          <a:srgbClr val="6699C2"/>
        </a:lt2>
        <a:accent1>
          <a:srgbClr val="FF0000"/>
        </a:accent1>
        <a:accent2>
          <a:srgbClr val="626469"/>
        </a:accent2>
        <a:accent3>
          <a:srgbClr val="FFFFFF"/>
        </a:accent3>
        <a:accent4>
          <a:srgbClr val="000000"/>
        </a:accent4>
        <a:accent5>
          <a:srgbClr val="FFAAAA"/>
        </a:accent5>
        <a:accent6>
          <a:srgbClr val="585A5E"/>
        </a:accent6>
        <a:hlink>
          <a:srgbClr val="BEBEBE"/>
        </a:hlink>
        <a:folHlink>
          <a:srgbClr val="F9AE9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ver Page 2">
        <a:dk1>
          <a:srgbClr val="000000"/>
        </a:dk1>
        <a:lt1>
          <a:srgbClr val="FFFFFF"/>
        </a:lt1>
        <a:dk2>
          <a:srgbClr val="FDD0B9"/>
        </a:dk2>
        <a:lt2>
          <a:srgbClr val="323232"/>
        </a:lt2>
        <a:accent1>
          <a:srgbClr val="FF0000"/>
        </a:accent1>
        <a:accent2>
          <a:srgbClr val="999999"/>
        </a:accent2>
        <a:accent3>
          <a:srgbClr val="FFFFFF"/>
        </a:accent3>
        <a:accent4>
          <a:srgbClr val="000000"/>
        </a:accent4>
        <a:accent5>
          <a:srgbClr val="FFAAAA"/>
        </a:accent5>
        <a:accent6>
          <a:srgbClr val="8A8A8A"/>
        </a:accent6>
        <a:hlink>
          <a:srgbClr val="E6E6E6"/>
        </a:hlink>
        <a:folHlink>
          <a:srgbClr val="6666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8_HSBC116_Multi Channel Distribution Workshop_Speakers_template_v1">
  <a:themeElements>
    <a:clrScheme name="HSBC RBWM">
      <a:dk1>
        <a:srgbClr val="000000"/>
      </a:dk1>
      <a:lt1>
        <a:srgbClr val="FFFFFF"/>
      </a:lt1>
      <a:dk2>
        <a:srgbClr val="FF0000"/>
      </a:dk2>
      <a:lt2>
        <a:srgbClr val="EAEAEA"/>
      </a:lt2>
      <a:accent1>
        <a:srgbClr val="194173"/>
      </a:accent1>
      <a:accent2>
        <a:srgbClr val="559FD3"/>
      </a:accent2>
      <a:accent3>
        <a:srgbClr val="7878B2"/>
      </a:accent3>
      <a:accent4>
        <a:srgbClr val="75C2BD"/>
      </a:accent4>
      <a:accent5>
        <a:srgbClr val="FDB812"/>
      </a:accent5>
      <a:accent6>
        <a:srgbClr val="7F7F7F"/>
      </a:accent6>
      <a:hlink>
        <a:srgbClr val="559FD3"/>
      </a:hlink>
      <a:folHlink>
        <a:srgbClr val="FDB81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>
          <a:noFill/>
        </a:ln>
      </a:spPr>
      <a:bodyPr wrap="square" lIns="0" tIns="0" rIns="0" bIns="0" rtlCol="0" anchor="ctr"/>
      <a:lstStyle>
        <a:defPPr algn="ctr" defTabSz="869950">
          <a:defRPr sz="1200" b="0" dirty="0">
            <a:solidFill>
              <a:schemeClr val="tx2"/>
            </a:solidFill>
          </a:defRPr>
        </a:defPPr>
      </a:lstStyle>
    </a:spDef>
  </a:objectDefaults>
  <a:extraClrSchemeLst/>
</a:theme>
</file>

<file path=ppt/theme/theme9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E6B825E259575439984803B260D15B8" ma:contentTypeVersion="1" ma:contentTypeDescription="Create a new document." ma:contentTypeScope="" ma:versionID="5732aedc440a7bb23c91707908384dcf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6BECE5F-00DE-4194-9F3B-1FA0869BA22F}">
  <ds:schemaRefs>
    <ds:schemaRef ds:uri="http://purl.org/dc/terms/"/>
    <ds:schemaRef ds:uri="http://purl.org/dc/dcmitype/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281387B1-0B06-42D0-A821-30F46B45DEE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3E6E02-BD59-4E67-A217-55E35AAB16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UK Wealth proposition template v 2</Template>
  <TotalTime>73731</TotalTime>
  <Words>401</Words>
  <Application>Microsoft Office PowerPoint</Application>
  <PresentationFormat>A4 Paper (210x297 mm)</PresentationFormat>
  <Paragraphs>94</Paragraphs>
  <Slides>6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31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49" baseType="lpstr">
      <vt:lpstr>MS PGothic</vt:lpstr>
      <vt:lpstr>PMingLiU</vt:lpstr>
      <vt:lpstr>Arial</vt:lpstr>
      <vt:lpstr>Calibri</vt:lpstr>
      <vt:lpstr>Calibri Light</vt:lpstr>
      <vt:lpstr>Symbol</vt:lpstr>
      <vt:lpstr>Times New Roman</vt:lpstr>
      <vt:lpstr>Trebuchet MS</vt:lpstr>
      <vt:lpstr>Univers 45 Light</vt:lpstr>
      <vt:lpstr>Wingdings</vt:lpstr>
      <vt:lpstr>Wingdings 3</vt:lpstr>
      <vt:lpstr>UK Wealth proposition template v 2</vt:lpstr>
      <vt:lpstr>1_A4 Non-Message Driven</vt:lpstr>
      <vt:lpstr>12_HSBC116_Multi Channel Distribution Workshop_Speakers_template_v1</vt:lpstr>
      <vt:lpstr>13_HSBC116_Multi Channel Distribution Workshop_Speakers_template_v1</vt:lpstr>
      <vt:lpstr>2_A4 Non-Message Driven</vt:lpstr>
      <vt:lpstr>A4 Non-Message Driven HSBC</vt:lpstr>
      <vt:lpstr>Blank</vt:lpstr>
      <vt:lpstr>8_HSBC116_Multi Channel Distribution Workshop_Speakers_template_v1</vt:lpstr>
      <vt:lpstr>Custom Design</vt:lpstr>
      <vt:lpstr>HSBC116_Multi Channel Distribution Workshop_Speakers_template_v1</vt:lpstr>
      <vt:lpstr>52907[1]</vt:lpstr>
      <vt:lpstr>1_HSBC116_Multi Channel Distribution Workshop_Speakers_template_v1</vt:lpstr>
      <vt:lpstr>2_HSBC116_Multi Channel Distribution Workshop_Speakers_template_v1</vt:lpstr>
      <vt:lpstr>3_HSBC116_Multi Channel Distribution Workshop_Speakers_template_v1</vt:lpstr>
      <vt:lpstr>4_HSBC116_Multi Channel Distribution Workshop_Speakers_template_v1</vt:lpstr>
      <vt:lpstr>5_HSBC116_Multi Channel Distribution Workshop_Speakers_template_v1</vt:lpstr>
      <vt:lpstr>6_HSBC116_Multi Channel Distribution Workshop_Speakers_template_v1</vt:lpstr>
      <vt:lpstr>7_HSBC116_Multi Channel Distribution Workshop_Speakers_template_v1</vt:lpstr>
      <vt:lpstr>9_HSBC116_Multi Channel Distribution Workshop_Speakers_template_v1</vt:lpstr>
      <vt:lpstr>10_HSBC116_Multi Channel Distribution Workshop_Speakers_template_v1</vt:lpstr>
      <vt:lpstr>11_HSBC116_Multi Channel Distribution Workshop_Speakers_template_v1</vt:lpstr>
      <vt:lpstr>14_HSBC116_Multi Channel Distribution Workshop_Speakers_template_v1</vt:lpstr>
      <vt:lpstr>15_HSBC116_Multi Channel Distribution Workshop_Speakers_template_v1</vt:lpstr>
      <vt:lpstr>Theme HSBC</vt:lpstr>
      <vt:lpstr>16_HSBC116_Multi Channel Distribution Workshop_Speakers_template_v1</vt:lpstr>
      <vt:lpstr>17_HSBC116_Multi Channel Distribution Workshop_Speakers_template_v1</vt:lpstr>
      <vt:lpstr>A4 Message Driven HSBC</vt:lpstr>
      <vt:lpstr>1_A4 Non-Message Driven HSBC</vt:lpstr>
      <vt:lpstr>18_HSBC116_Multi Channel Distribution Workshop_Speakers_template_v1</vt:lpstr>
      <vt:lpstr>2_A4 Non-Message Driven HSBC</vt:lpstr>
      <vt:lpstr>1_blank</vt:lpstr>
      <vt:lpstr>think-cell Slide</vt:lpstr>
      <vt:lpstr>PCF Internals</vt:lpstr>
      <vt:lpstr>Agenda</vt:lpstr>
      <vt:lpstr>CF Push Workflow</vt:lpstr>
      <vt:lpstr>PCF Overall Architecture</vt:lpstr>
      <vt:lpstr>PCF Internal Logical Architecture</vt:lpstr>
      <vt:lpstr>Thank You</vt:lpstr>
    </vt:vector>
  </TitlesOfParts>
  <Company>Deloitte Touche Tohmatsu Services, Inc.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Architecture Review Presention</dc:title>
  <dc:creator>Greg Bridgeo</dc:creator>
  <cp:keywords>RESTRICTED</cp:keywords>
  <dc:description>RESTRICTED</dc:description>
  <cp:lastModifiedBy>vikas.k.gupta@noexternalmail.hsbc.com</cp:lastModifiedBy>
  <cp:revision>2494</cp:revision>
  <cp:lastPrinted>2015-03-16T14:45:48Z</cp:lastPrinted>
  <dcterms:created xsi:type="dcterms:W3CDTF">2012-10-28T08:01:36Z</dcterms:created>
  <dcterms:modified xsi:type="dcterms:W3CDTF">2017-04-13T05:56:24Z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SBCBackground">
    <vt:lpwstr>False</vt:lpwstr>
  </property>
  <property fmtid="{D5CDD505-2E9C-101B-9397-08002B2CF9AE}" pid="3" name="Classification">
    <vt:lpwstr>RESTRICTED</vt:lpwstr>
  </property>
  <property fmtid="{D5CDD505-2E9C-101B-9397-08002B2CF9AE}" pid="4" name="Source">
    <vt:lpwstr>Internal</vt:lpwstr>
  </property>
  <property fmtid="{D5CDD505-2E9C-101B-9397-08002B2CF9AE}" pid="5" name="Footers">
    <vt:lpwstr>Footers</vt:lpwstr>
  </property>
  <property fmtid="{D5CDD505-2E9C-101B-9397-08002B2CF9AE}" pid="6" name="DocClassification">
    <vt:lpwstr>CLARESTRI</vt:lpwstr>
  </property>
  <property fmtid="{D5CDD505-2E9C-101B-9397-08002B2CF9AE}" pid="7" name="ContentTypeId">
    <vt:lpwstr>0x0101009E6B825E259575439984803B260D15B8</vt:lpwstr>
  </property>
</Properties>
</file>